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  <p:sldMasterId id="2147483661" r:id="rId13"/>
  </p:sldMasterIdLst>
  <p:notesMasterIdLst>
    <p:notesMasterId r:id="rId24"/>
  </p:notesMasterIdLst>
  <p:sldIdLst>
    <p:sldId id="256" r:id="rId14"/>
    <p:sldId id="307" r:id="rId15"/>
    <p:sldId id="318" r:id="rId16"/>
    <p:sldId id="325" r:id="rId17"/>
    <p:sldId id="327" r:id="rId18"/>
    <p:sldId id="293" r:id="rId19"/>
    <p:sldId id="310" r:id="rId20"/>
    <p:sldId id="286" r:id="rId21"/>
    <p:sldId id="312" r:id="rId22"/>
    <p:sldId id="298" r:id="rId23"/>
  </p:sldIdLst>
  <p:sldSz cx="13004800" cy="97536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1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1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1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1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1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5pPr>
    <a:lvl6pPr marL="2286000" algn="l" defTabSz="914400" rtl="0" eaLnBrk="1" latinLnBrk="0" hangingPunct="1">
      <a:defRPr sz="11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6pPr>
    <a:lvl7pPr marL="2743200" algn="l" defTabSz="914400" rtl="0" eaLnBrk="1" latinLnBrk="0" hangingPunct="1">
      <a:defRPr sz="11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7pPr>
    <a:lvl8pPr marL="3200400" algn="l" defTabSz="914400" rtl="0" eaLnBrk="1" latinLnBrk="0" hangingPunct="1">
      <a:defRPr sz="11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8pPr>
    <a:lvl9pPr marL="3657600" algn="l" defTabSz="914400" rtl="0" eaLnBrk="1" latinLnBrk="0" hangingPunct="1">
      <a:defRPr sz="11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3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AA8C"/>
    <a:srgbClr val="04C8A3"/>
    <a:srgbClr val="00CC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571" y="67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3-24T23:36:25.422" idx="10">
    <p:pos x="5875" y="3587"/>
    <p:text>Сохраняем пользователям привычные ИС: гражданам – порталы, врачами – МИСы и т.п., в которые вкладывали много сил и энергии в предыдущие годы</p:text>
    <p:extLst>
      <p:ext uri="{C676402C-5697-4E1C-873F-D02D1690AC5C}">
        <p15:threadingInfo xmlns:p15="http://schemas.microsoft.com/office/powerpoint/2012/main" timeZoneBias="-180"/>
      </p:ext>
    </p:extLst>
  </p:cm>
  <p:cm authorId="1" dt="2015-03-24T23:37:40.793" idx="11">
    <p:pos x="3110" y="4339"/>
    <p:text>Если с одним разрабочтиком что-то случилось (банкрот, не выполняет требования, завышает цену) его быстро заменит другой и ситуация в регионе быстро стабилизируется</p:text>
    <p:extLst>
      <p:ext uri="{C676402C-5697-4E1C-873F-D02D1690AC5C}">
        <p15:threadingInfo xmlns:p15="http://schemas.microsoft.com/office/powerpoint/2012/main" timeZoneBias="-180"/>
      </p:ext>
    </p:extLst>
  </p:cm>
  <p:cm authorId="1" dt="2015-03-24T23:46:07.907" idx="12">
    <p:pos x="3141" y="1874"/>
    <p:text>Весь региональный уровень брошен, все парятся с тем какую МИС выбрать. Кидаются говном в ОУЗ, что МИС плохую выбрали.</p:text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BF931-060D-482D-92EF-ACE2A215172A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55D41-E577-4E14-8760-E7347584F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521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6711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376513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38558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780960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889136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03513"/>
            <a:ext cx="2444750" cy="584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150" y="2703513"/>
            <a:ext cx="2444750" cy="584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4410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34865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804992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733929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5905036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3034638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4360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0"/>
            <a:ext cx="2616200" cy="97536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0"/>
            <a:ext cx="7696200" cy="97536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08135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39713"/>
            <a:ext cx="2616200" cy="83058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39713"/>
            <a:ext cx="7696200" cy="83058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87944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40277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169139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9528978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698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698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99757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97788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479659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8621197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1739682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Thonburi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552981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585525"/>
      </p:ext>
    </p:extLst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04859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77800"/>
            <a:ext cx="2616200" cy="95758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77800"/>
            <a:ext cx="7696200" cy="95758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59743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62893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28585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8535156"/>
      </p:ext>
    </p:extLst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00" y="2703513"/>
            <a:ext cx="1905000" cy="584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29800" y="2703513"/>
            <a:ext cx="1905000" cy="584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081967"/>
      </p:ext>
    </p:extLst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9869"/>
      </p:ext>
    </p:extLst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92060"/>
      </p:ext>
    </p:extLst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8568401"/>
      </p:ext>
    </p:extLst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071927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7676"/>
      </p:ext>
    </p:extLst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2970120"/>
      </p:ext>
    </p:extLst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585709"/>
      </p:ext>
    </p:extLst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39713"/>
            <a:ext cx="2616200" cy="83058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39713"/>
            <a:ext cx="7696200" cy="83058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73114"/>
      </p:ext>
    </p:extLst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331744"/>
      </p:ext>
    </p:extLst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39208"/>
      </p:ext>
    </p:extLst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2804995"/>
      </p:ext>
    </p:extLst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03513"/>
            <a:ext cx="2444750" cy="584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150" y="2703513"/>
            <a:ext cx="2444750" cy="584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98193"/>
      </p:ext>
    </p:extLst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544087"/>
      </p:ext>
    </p:extLst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132722"/>
      </p:ext>
    </p:extLst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420576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4905329"/>
      </p:ext>
    </p:extLst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756495"/>
      </p:ext>
    </p:extLst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2077391"/>
      </p:ext>
    </p:extLst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40054"/>
      </p:ext>
    </p:extLst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39713"/>
            <a:ext cx="2616200" cy="83058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39713"/>
            <a:ext cx="7696200" cy="83058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67565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2678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823120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46710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157155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53202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58549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866442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37473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435725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45780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26443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5899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9388929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270000"/>
            <a:ext cx="5156200" cy="722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270000"/>
            <a:ext cx="5156200" cy="722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013482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44188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39118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771554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4996581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6357236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7095755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67314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10577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105775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00985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83727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85685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8821177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67323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04773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09278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16800" y="5981700"/>
            <a:ext cx="2082800" cy="377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52000" y="5981700"/>
            <a:ext cx="2082800" cy="377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43882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3162840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248760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6562313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64327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4142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6438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617449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2226423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70093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6108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4057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474652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2441369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9581784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5727914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47463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871079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74631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782859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9955526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496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496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49267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54748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25772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88001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2742446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9830613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2312388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4285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0"/>
            <a:ext cx="1466850" cy="97536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0"/>
            <a:ext cx="4248150" cy="97536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61960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40262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431991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472852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1309159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496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496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774529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408221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22863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0174141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3982547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9874987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457481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0"/>
            <a:ext cx="1466850" cy="97536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0"/>
            <a:ext cx="4248150" cy="97536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02871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056796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2272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5182287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1743643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548949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23061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42651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6978946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4801351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09783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16584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54000"/>
            <a:ext cx="2925762" cy="84582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54000"/>
            <a:ext cx="8624888" cy="8458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964802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0158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Thonburi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8315262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880310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9635392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74813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865429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88555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0498686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5846699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9076590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62157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5399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6800" y="5981700"/>
            <a:ext cx="431800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>
                <a:sym typeface="Thonburi" pitchFamily="-84" charset="0"/>
              </a:rPr>
              <a:t>Click to edit Master text styles</a:t>
            </a:r>
          </a:p>
          <a:p>
            <a:pPr lvl="1"/>
            <a:r>
              <a:rPr lang="en-US" altLang="ru-RU" smtClean="0">
                <a:sym typeface="Thonburi" pitchFamily="-84" charset="0"/>
              </a:rPr>
              <a:t>Second level</a:t>
            </a:r>
          </a:p>
          <a:p>
            <a:pPr lvl="2"/>
            <a:r>
              <a:rPr lang="en-US" altLang="ru-RU" smtClean="0">
                <a:sym typeface="Thonburi" pitchFamily="-84" charset="0"/>
              </a:rPr>
              <a:t>Third level</a:t>
            </a:r>
          </a:p>
          <a:p>
            <a:pPr lvl="3"/>
            <a:r>
              <a:rPr lang="en-US" altLang="ru-RU" smtClean="0">
                <a:sym typeface="Thonburi" pitchFamily="-84" charset="0"/>
              </a:rPr>
              <a:t>Fourth level</a:t>
            </a:r>
          </a:p>
          <a:p>
            <a:pPr lvl="4"/>
            <a:r>
              <a:rPr lang="en-US" altLang="ru-RU" smtClean="0">
                <a:sym typeface="Thonburi" pitchFamily="-84" charset="0"/>
              </a:rPr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0"/>
            <a:ext cx="10464800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>
                <a:sym typeface="Thonburi Bold" pitchFamily="-84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6400">
          <a:solidFill>
            <a:srgbClr val="4D4D4D"/>
          </a:solidFill>
          <a:latin typeface="+mj-lt"/>
          <a:ea typeface="+mj-ea"/>
          <a:cs typeface="+mj-cs"/>
          <a:sym typeface="Thonburi Bold" pitchFamily="-8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6400">
          <a:solidFill>
            <a:srgbClr val="4D4D4D"/>
          </a:solidFill>
          <a:latin typeface="Thonburi Bold" charset="0"/>
          <a:ea typeface="ヒラギノ角ゴ ProN W6" charset="0"/>
          <a:cs typeface="ヒラギノ角ゴ ProN W6" charset="0"/>
          <a:sym typeface="Thonburi Bold" pitchFamily="-8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6400">
          <a:solidFill>
            <a:srgbClr val="4D4D4D"/>
          </a:solidFill>
          <a:latin typeface="Thonburi Bold" charset="0"/>
          <a:ea typeface="ヒラギノ角ゴ ProN W6" charset="0"/>
          <a:cs typeface="ヒラギノ角ゴ ProN W6" charset="0"/>
          <a:sym typeface="Thonburi Bold" pitchFamily="-8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6400">
          <a:solidFill>
            <a:srgbClr val="4D4D4D"/>
          </a:solidFill>
          <a:latin typeface="Thonburi Bold" charset="0"/>
          <a:ea typeface="ヒラギノ角ゴ ProN W6" charset="0"/>
          <a:cs typeface="ヒラギノ角ゴ ProN W6" charset="0"/>
          <a:sym typeface="Thonburi Bold" pitchFamily="-8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6400">
          <a:solidFill>
            <a:srgbClr val="4D4D4D"/>
          </a:solidFill>
          <a:latin typeface="Thonburi Bold" charset="0"/>
          <a:ea typeface="ヒラギノ角ゴ ProN W6" charset="0"/>
          <a:cs typeface="ヒラギノ角ゴ ProN W6" charset="0"/>
          <a:sym typeface="Thonburi Bold" pitchFamily="-8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4D4D4D"/>
          </a:solidFill>
          <a:latin typeface="Thonburi Bold" charset="0"/>
          <a:ea typeface="ヒラギノ角ゴ ProN W6" charset="0"/>
          <a:cs typeface="ヒラギノ角ゴ ProN W6" charset="0"/>
          <a:sym typeface="Thonbu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4D4D4D"/>
          </a:solidFill>
          <a:latin typeface="Thonburi Bold" charset="0"/>
          <a:ea typeface="ヒラギノ角ゴ ProN W6" charset="0"/>
          <a:cs typeface="ヒラギノ角ゴ ProN W6" charset="0"/>
          <a:sym typeface="Thonbu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4D4D4D"/>
          </a:solidFill>
          <a:latin typeface="Thonburi Bold" charset="0"/>
          <a:ea typeface="ヒラギノ角ゴ ProN W6" charset="0"/>
          <a:cs typeface="ヒラギノ角ゴ ProN W6" charset="0"/>
          <a:sym typeface="Thonbu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4D4D4D"/>
          </a:solidFill>
          <a:latin typeface="Thonburi Bold" charset="0"/>
          <a:ea typeface="ヒラギノ角ゴ ProN W6" charset="0"/>
          <a:cs typeface="ヒラギノ角ゴ ProN W6" charset="0"/>
          <a:sym typeface="Thonburi Bold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200">
          <a:solidFill>
            <a:srgbClr val="4D4D4D"/>
          </a:solidFill>
          <a:latin typeface="+mn-lt"/>
          <a:ea typeface="+mn-ea"/>
          <a:cs typeface="+mn-cs"/>
          <a:sym typeface="Thonburi" pitchFamily="-84" charset="0"/>
        </a:defRPr>
      </a:lvl1pPr>
      <a:lvl2pPr marL="482600" indent="-25400" algn="l" rtl="0" eaLnBrk="0" fontAlgn="base" hangingPunct="0">
        <a:spcBef>
          <a:spcPct val="0"/>
        </a:spcBef>
        <a:spcAft>
          <a:spcPct val="0"/>
        </a:spcAft>
        <a:defRPr sz="2200">
          <a:solidFill>
            <a:srgbClr val="4D4D4D"/>
          </a:solidFill>
          <a:latin typeface="+mn-lt"/>
          <a:ea typeface="+mn-ea"/>
          <a:cs typeface="+mn-cs"/>
          <a:sym typeface="Thonburi" pitchFamily="-84" charset="0"/>
        </a:defRPr>
      </a:lvl2pPr>
      <a:lvl3pPr marL="977900" indent="-63500" algn="l" rtl="0" eaLnBrk="0" fontAlgn="base" hangingPunct="0">
        <a:spcBef>
          <a:spcPct val="0"/>
        </a:spcBef>
        <a:spcAft>
          <a:spcPct val="0"/>
        </a:spcAft>
        <a:defRPr sz="2200">
          <a:solidFill>
            <a:srgbClr val="4D4D4D"/>
          </a:solidFill>
          <a:latin typeface="+mn-lt"/>
          <a:ea typeface="+mn-ea"/>
          <a:cs typeface="+mn-cs"/>
          <a:sym typeface="Thonburi" pitchFamily="-84" charset="0"/>
        </a:defRPr>
      </a:lvl3pPr>
      <a:lvl4pPr marL="1460500" indent="-88900" algn="l" rtl="0" eaLnBrk="0" fontAlgn="base" hangingPunct="0">
        <a:spcBef>
          <a:spcPct val="0"/>
        </a:spcBef>
        <a:spcAft>
          <a:spcPct val="0"/>
        </a:spcAft>
        <a:defRPr sz="2200">
          <a:solidFill>
            <a:srgbClr val="4D4D4D"/>
          </a:solidFill>
          <a:latin typeface="+mn-lt"/>
          <a:ea typeface="+mn-ea"/>
          <a:cs typeface="+mn-cs"/>
          <a:sym typeface="Thonburi" pitchFamily="-84" charset="0"/>
        </a:defRPr>
      </a:lvl4pPr>
      <a:lvl5pPr marL="1955800" indent="-127000" algn="l" rtl="0" eaLnBrk="0" fontAlgn="base" hangingPunct="0">
        <a:spcBef>
          <a:spcPct val="0"/>
        </a:spcBef>
        <a:spcAft>
          <a:spcPct val="0"/>
        </a:spcAft>
        <a:defRPr sz="2200">
          <a:solidFill>
            <a:srgbClr val="4D4D4D"/>
          </a:solidFill>
          <a:latin typeface="+mn-lt"/>
          <a:ea typeface="+mn-ea"/>
          <a:cs typeface="+mn-cs"/>
          <a:sym typeface="Thonburi" pitchFamily="-84" charset="0"/>
        </a:defRPr>
      </a:lvl5pPr>
      <a:lvl6pPr marL="2413000" algn="l" rtl="0" fontAlgn="base">
        <a:spcBef>
          <a:spcPct val="0"/>
        </a:spcBef>
        <a:spcAft>
          <a:spcPct val="0"/>
        </a:spcAft>
        <a:defRPr sz="2200">
          <a:solidFill>
            <a:srgbClr val="4D4D4D"/>
          </a:solidFill>
          <a:latin typeface="+mn-lt"/>
          <a:ea typeface="+mn-ea"/>
          <a:cs typeface="+mn-cs"/>
          <a:sym typeface="Thonburi" charset="0"/>
        </a:defRPr>
      </a:lvl6pPr>
      <a:lvl7pPr marL="2870200" algn="l" rtl="0" fontAlgn="base">
        <a:spcBef>
          <a:spcPct val="0"/>
        </a:spcBef>
        <a:spcAft>
          <a:spcPct val="0"/>
        </a:spcAft>
        <a:defRPr sz="2200">
          <a:solidFill>
            <a:srgbClr val="4D4D4D"/>
          </a:solidFill>
          <a:latin typeface="+mn-lt"/>
          <a:ea typeface="+mn-ea"/>
          <a:cs typeface="+mn-cs"/>
          <a:sym typeface="Thonburi" charset="0"/>
        </a:defRPr>
      </a:lvl7pPr>
      <a:lvl8pPr marL="3327400" algn="l" rtl="0" fontAlgn="base">
        <a:spcBef>
          <a:spcPct val="0"/>
        </a:spcBef>
        <a:spcAft>
          <a:spcPct val="0"/>
        </a:spcAft>
        <a:defRPr sz="2200">
          <a:solidFill>
            <a:srgbClr val="4D4D4D"/>
          </a:solidFill>
          <a:latin typeface="+mn-lt"/>
          <a:ea typeface="+mn-ea"/>
          <a:cs typeface="+mn-cs"/>
          <a:sym typeface="Thonburi" charset="0"/>
        </a:defRPr>
      </a:lvl8pPr>
      <a:lvl9pPr marL="3784600" algn="l" rtl="0" fontAlgn="base">
        <a:spcBef>
          <a:spcPct val="0"/>
        </a:spcBef>
        <a:spcAft>
          <a:spcPct val="0"/>
        </a:spcAft>
        <a:defRPr sz="2200">
          <a:solidFill>
            <a:srgbClr val="4D4D4D"/>
          </a:solidFill>
          <a:latin typeface="+mn-lt"/>
          <a:ea typeface="+mn-ea"/>
          <a:cs typeface="+mn-cs"/>
          <a:sym typeface="Thonbu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39713"/>
            <a:ext cx="1046480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>
                <a:sym typeface="Gill Sans" pitchFamily="-84" charset="0"/>
              </a:rPr>
              <a:t>Click to edit Master title style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03513"/>
            <a:ext cx="5041900" cy="58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>
                <a:sym typeface="Gill Sans" pitchFamily="-84" charset="0"/>
              </a:rPr>
              <a:t>Click to edit Master text styles</a:t>
            </a:r>
          </a:p>
          <a:p>
            <a:pPr lvl="1"/>
            <a:r>
              <a:rPr lang="en-US" altLang="ru-RU" smtClean="0">
                <a:sym typeface="Gill Sans" pitchFamily="-84" charset="0"/>
              </a:rPr>
              <a:t>Second level</a:t>
            </a:r>
          </a:p>
          <a:p>
            <a:pPr lvl="2"/>
            <a:r>
              <a:rPr lang="en-US" altLang="ru-RU" smtClean="0">
                <a:sym typeface="Gill Sans" pitchFamily="-84" charset="0"/>
              </a:rPr>
              <a:t>Third level</a:t>
            </a:r>
          </a:p>
          <a:p>
            <a:pPr lvl="3"/>
            <a:r>
              <a:rPr lang="en-US" altLang="ru-RU" smtClean="0">
                <a:sym typeface="Gill Sans" pitchFamily="-84" charset="0"/>
              </a:rPr>
              <a:t>Fourth level</a:t>
            </a:r>
          </a:p>
          <a:p>
            <a:pPr lvl="4"/>
            <a:r>
              <a:rPr lang="en-US" altLang="ru-RU" smtClean="0">
                <a:sym typeface="Gill Sans" pitchFamily="-84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6588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11033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5478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19923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4368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28940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3512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8084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2656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77800"/>
            <a:ext cx="10464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>
                <a:sym typeface="Thonburi Bold" pitchFamily="-84" charset="0"/>
              </a:rPr>
              <a:t>Click to edit Master title style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698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>
                <a:sym typeface="Thonburi" pitchFamily="-84" charset="0"/>
              </a:rPr>
              <a:t>Click to edit Master text styles</a:t>
            </a:r>
          </a:p>
          <a:p>
            <a:pPr lvl="1"/>
            <a:r>
              <a:rPr lang="en-US" altLang="ru-RU" smtClean="0">
                <a:sym typeface="Thonburi" pitchFamily="-84" charset="0"/>
              </a:rPr>
              <a:t>Second level</a:t>
            </a:r>
          </a:p>
          <a:p>
            <a:pPr lvl="2"/>
            <a:r>
              <a:rPr lang="en-US" altLang="ru-RU" smtClean="0">
                <a:sym typeface="Thonburi" pitchFamily="-84" charset="0"/>
              </a:rPr>
              <a:t>Third level</a:t>
            </a:r>
          </a:p>
          <a:p>
            <a:pPr lvl="3"/>
            <a:r>
              <a:rPr lang="en-US" altLang="ru-RU" smtClean="0">
                <a:sym typeface="Thonburi" pitchFamily="-84" charset="0"/>
              </a:rPr>
              <a:t>Fourth level</a:t>
            </a:r>
          </a:p>
          <a:p>
            <a:pPr lvl="4"/>
            <a:r>
              <a:rPr lang="en-US" altLang="ru-RU" smtClean="0">
                <a:sym typeface="Thonburi" pitchFamily="-84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6400">
          <a:solidFill>
            <a:srgbClr val="4D4D4D"/>
          </a:solidFill>
          <a:latin typeface="+mj-lt"/>
          <a:ea typeface="+mj-ea"/>
          <a:cs typeface="+mj-cs"/>
          <a:sym typeface="Thonburi Bold" pitchFamily="-8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6400">
          <a:solidFill>
            <a:srgbClr val="4D4D4D"/>
          </a:solidFill>
          <a:latin typeface="Thonburi Bold" charset="0"/>
          <a:ea typeface="ヒラギノ角ゴ ProN W6" charset="0"/>
          <a:cs typeface="ヒラギノ角ゴ ProN W6" charset="0"/>
          <a:sym typeface="Thonburi Bold" pitchFamily="-8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6400">
          <a:solidFill>
            <a:srgbClr val="4D4D4D"/>
          </a:solidFill>
          <a:latin typeface="Thonburi Bold" charset="0"/>
          <a:ea typeface="ヒラギノ角ゴ ProN W6" charset="0"/>
          <a:cs typeface="ヒラギノ角ゴ ProN W6" charset="0"/>
          <a:sym typeface="Thonburi Bold" pitchFamily="-8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6400">
          <a:solidFill>
            <a:srgbClr val="4D4D4D"/>
          </a:solidFill>
          <a:latin typeface="Thonburi Bold" charset="0"/>
          <a:ea typeface="ヒラギノ角ゴ ProN W6" charset="0"/>
          <a:cs typeface="ヒラギノ角ゴ ProN W6" charset="0"/>
          <a:sym typeface="Thonburi Bold" pitchFamily="-8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6400">
          <a:solidFill>
            <a:srgbClr val="4D4D4D"/>
          </a:solidFill>
          <a:latin typeface="Thonburi Bold" charset="0"/>
          <a:ea typeface="ヒラギノ角ゴ ProN W6" charset="0"/>
          <a:cs typeface="ヒラギノ角ゴ ProN W6" charset="0"/>
          <a:sym typeface="Thonburi Bold" pitchFamily="-8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4D4D4D"/>
          </a:solidFill>
          <a:latin typeface="Thonburi Bold" charset="0"/>
          <a:ea typeface="ヒラギノ角ゴ ProN W6" charset="0"/>
          <a:cs typeface="ヒラギノ角ゴ ProN W6" charset="0"/>
          <a:sym typeface="Thonbu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4D4D4D"/>
          </a:solidFill>
          <a:latin typeface="Thonburi Bold" charset="0"/>
          <a:ea typeface="ヒラギノ角ゴ ProN W6" charset="0"/>
          <a:cs typeface="ヒラギノ角ゴ ProN W6" charset="0"/>
          <a:sym typeface="Thonbu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4D4D4D"/>
          </a:solidFill>
          <a:latin typeface="Thonburi Bold" charset="0"/>
          <a:ea typeface="ヒラギノ角ゴ ProN W6" charset="0"/>
          <a:cs typeface="ヒラギノ角ゴ ProN W6" charset="0"/>
          <a:sym typeface="Thonbu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4D4D4D"/>
          </a:solidFill>
          <a:latin typeface="Thonburi Bold" charset="0"/>
          <a:ea typeface="ヒラギノ角ゴ ProN W6" charset="0"/>
          <a:cs typeface="ヒラギノ角ゴ ProN W6" charset="0"/>
          <a:sym typeface="Thonburi Bold" charset="0"/>
        </a:defRPr>
      </a:lvl9pPr>
    </p:titleStyle>
    <p:bodyStyle>
      <a:lvl1pPr marL="468313" indent="-303213" algn="l" rtl="0" eaLnBrk="0" fontAlgn="base" hangingPunct="0">
        <a:spcBef>
          <a:spcPts val="3800"/>
        </a:spcBef>
        <a:spcAft>
          <a:spcPct val="0"/>
        </a:spcAft>
        <a:buClr>
          <a:srgbClr val="4D4D4D"/>
        </a:buClr>
        <a:buSzPct val="87000"/>
        <a:buFont typeface="Thonburi" pitchFamily="-84" charset="0"/>
        <a:buChar char="•"/>
        <a:defRPr sz="3200">
          <a:solidFill>
            <a:srgbClr val="4D4D4D"/>
          </a:solidFill>
          <a:latin typeface="+mn-lt"/>
          <a:ea typeface="+mn-ea"/>
          <a:cs typeface="+mn-cs"/>
          <a:sym typeface="Thonburi" pitchFamily="-84" charset="0"/>
        </a:defRPr>
      </a:lvl1pPr>
      <a:lvl2pPr marL="912813" indent="-303213" algn="l" rtl="0" eaLnBrk="0" fontAlgn="base" hangingPunct="0">
        <a:spcBef>
          <a:spcPts val="3800"/>
        </a:spcBef>
        <a:spcAft>
          <a:spcPct val="0"/>
        </a:spcAft>
        <a:buClr>
          <a:srgbClr val="4D4D4D"/>
        </a:buClr>
        <a:buSzPct val="87000"/>
        <a:buFont typeface="Thonburi" pitchFamily="-84" charset="0"/>
        <a:buChar char="•"/>
        <a:defRPr sz="3200">
          <a:solidFill>
            <a:srgbClr val="4D4D4D"/>
          </a:solidFill>
          <a:latin typeface="+mn-lt"/>
          <a:ea typeface="+mn-ea"/>
          <a:cs typeface="+mn-cs"/>
          <a:sym typeface="Thonburi" pitchFamily="-84" charset="0"/>
        </a:defRPr>
      </a:lvl2pPr>
      <a:lvl3pPr marL="1357313" indent="-303213" algn="l" rtl="0" eaLnBrk="0" fontAlgn="base" hangingPunct="0">
        <a:spcBef>
          <a:spcPts val="3800"/>
        </a:spcBef>
        <a:spcAft>
          <a:spcPct val="0"/>
        </a:spcAft>
        <a:buClr>
          <a:srgbClr val="4D4D4D"/>
        </a:buClr>
        <a:buSzPct val="87000"/>
        <a:buFont typeface="Thonburi" pitchFamily="-84" charset="0"/>
        <a:buChar char="•"/>
        <a:defRPr sz="3200">
          <a:solidFill>
            <a:srgbClr val="4D4D4D"/>
          </a:solidFill>
          <a:latin typeface="+mn-lt"/>
          <a:ea typeface="+mn-ea"/>
          <a:cs typeface="+mn-cs"/>
          <a:sym typeface="Thonburi" pitchFamily="-84" charset="0"/>
        </a:defRPr>
      </a:lvl3pPr>
      <a:lvl4pPr marL="1801813" indent="-303213" algn="l" rtl="0" eaLnBrk="0" fontAlgn="base" hangingPunct="0">
        <a:spcBef>
          <a:spcPts val="3800"/>
        </a:spcBef>
        <a:spcAft>
          <a:spcPct val="0"/>
        </a:spcAft>
        <a:buClr>
          <a:srgbClr val="4D4D4D"/>
        </a:buClr>
        <a:buSzPct val="87000"/>
        <a:buFont typeface="Thonburi" pitchFamily="-84" charset="0"/>
        <a:buChar char="•"/>
        <a:defRPr sz="3200">
          <a:solidFill>
            <a:srgbClr val="4D4D4D"/>
          </a:solidFill>
          <a:latin typeface="+mn-lt"/>
          <a:ea typeface="+mn-ea"/>
          <a:cs typeface="+mn-cs"/>
          <a:sym typeface="Thonburi" pitchFamily="-84" charset="0"/>
        </a:defRPr>
      </a:lvl4pPr>
      <a:lvl5pPr marL="2246313" indent="-303213" algn="l" rtl="0" eaLnBrk="0" fontAlgn="base" hangingPunct="0">
        <a:spcBef>
          <a:spcPts val="3800"/>
        </a:spcBef>
        <a:spcAft>
          <a:spcPct val="0"/>
        </a:spcAft>
        <a:buClr>
          <a:srgbClr val="4D4D4D"/>
        </a:buClr>
        <a:buSzPct val="87000"/>
        <a:buFont typeface="Thonburi" pitchFamily="-84" charset="0"/>
        <a:buChar char="•"/>
        <a:defRPr sz="3200">
          <a:solidFill>
            <a:srgbClr val="4D4D4D"/>
          </a:solidFill>
          <a:latin typeface="+mn-lt"/>
          <a:ea typeface="+mn-ea"/>
          <a:cs typeface="+mn-cs"/>
          <a:sym typeface="Thonburi" pitchFamily="-84" charset="0"/>
        </a:defRPr>
      </a:lvl5pPr>
      <a:lvl6pPr marL="2703513" indent="-303213" algn="l" rtl="0" fontAlgn="base">
        <a:spcBef>
          <a:spcPts val="3800"/>
        </a:spcBef>
        <a:spcAft>
          <a:spcPct val="0"/>
        </a:spcAft>
        <a:buClr>
          <a:srgbClr val="4D4D4D"/>
        </a:buClr>
        <a:buSzPct val="87000"/>
        <a:buFont typeface="Thonburi" charset="0"/>
        <a:buChar char="•"/>
        <a:defRPr sz="3200">
          <a:solidFill>
            <a:srgbClr val="4D4D4D"/>
          </a:solidFill>
          <a:latin typeface="+mn-lt"/>
          <a:ea typeface="+mn-ea"/>
          <a:cs typeface="+mn-cs"/>
          <a:sym typeface="Thonburi" charset="0"/>
        </a:defRPr>
      </a:lvl6pPr>
      <a:lvl7pPr marL="3160713" indent="-303213" algn="l" rtl="0" fontAlgn="base">
        <a:spcBef>
          <a:spcPts val="3800"/>
        </a:spcBef>
        <a:spcAft>
          <a:spcPct val="0"/>
        </a:spcAft>
        <a:buClr>
          <a:srgbClr val="4D4D4D"/>
        </a:buClr>
        <a:buSzPct val="87000"/>
        <a:buFont typeface="Thonburi" charset="0"/>
        <a:buChar char="•"/>
        <a:defRPr sz="3200">
          <a:solidFill>
            <a:srgbClr val="4D4D4D"/>
          </a:solidFill>
          <a:latin typeface="+mn-lt"/>
          <a:ea typeface="+mn-ea"/>
          <a:cs typeface="+mn-cs"/>
          <a:sym typeface="Thonburi" charset="0"/>
        </a:defRPr>
      </a:lvl7pPr>
      <a:lvl8pPr marL="3617913" indent="-303213" algn="l" rtl="0" fontAlgn="base">
        <a:spcBef>
          <a:spcPts val="3800"/>
        </a:spcBef>
        <a:spcAft>
          <a:spcPct val="0"/>
        </a:spcAft>
        <a:buClr>
          <a:srgbClr val="4D4D4D"/>
        </a:buClr>
        <a:buSzPct val="87000"/>
        <a:buFont typeface="Thonburi" charset="0"/>
        <a:buChar char="•"/>
        <a:defRPr sz="3200">
          <a:solidFill>
            <a:srgbClr val="4D4D4D"/>
          </a:solidFill>
          <a:latin typeface="+mn-lt"/>
          <a:ea typeface="+mn-ea"/>
          <a:cs typeface="+mn-cs"/>
          <a:sym typeface="Thonburi" charset="0"/>
        </a:defRPr>
      </a:lvl8pPr>
      <a:lvl9pPr marL="4075113" indent="-303213" algn="l" rtl="0" fontAlgn="base">
        <a:spcBef>
          <a:spcPts val="3800"/>
        </a:spcBef>
        <a:spcAft>
          <a:spcPct val="0"/>
        </a:spcAft>
        <a:buClr>
          <a:srgbClr val="4D4D4D"/>
        </a:buClr>
        <a:buSzPct val="87000"/>
        <a:buFont typeface="Thonburi" charset="0"/>
        <a:buChar char="•"/>
        <a:defRPr sz="3200">
          <a:solidFill>
            <a:srgbClr val="4D4D4D"/>
          </a:solidFill>
          <a:latin typeface="+mn-lt"/>
          <a:ea typeface="+mn-ea"/>
          <a:cs typeface="+mn-cs"/>
          <a:sym typeface="Thonbu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39713"/>
            <a:ext cx="1046480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>
                <a:sym typeface="Gill Sans" pitchFamily="-84" charset="0"/>
              </a:rPr>
              <a:t>Click to edit Master title style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72400" y="2703513"/>
            <a:ext cx="3962400" cy="58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>
                <a:sym typeface="Gill Sans" pitchFamily="-84" charset="0"/>
              </a:rPr>
              <a:t>Click to edit Master text styles</a:t>
            </a:r>
          </a:p>
          <a:p>
            <a:pPr lvl="1"/>
            <a:r>
              <a:rPr lang="en-US" altLang="ru-RU" smtClean="0">
                <a:sym typeface="Gill Sans" pitchFamily="-84" charset="0"/>
              </a:rPr>
              <a:t>Second level</a:t>
            </a:r>
          </a:p>
          <a:p>
            <a:pPr lvl="2"/>
            <a:r>
              <a:rPr lang="en-US" altLang="ru-RU" smtClean="0">
                <a:sym typeface="Gill Sans" pitchFamily="-84" charset="0"/>
              </a:rPr>
              <a:t>Third level</a:t>
            </a:r>
          </a:p>
          <a:p>
            <a:pPr lvl="3"/>
            <a:r>
              <a:rPr lang="en-US" altLang="ru-RU" smtClean="0">
                <a:sym typeface="Gill Sans" pitchFamily="-84" charset="0"/>
              </a:rPr>
              <a:t>Fourth level</a:t>
            </a:r>
          </a:p>
          <a:p>
            <a:pPr lvl="4"/>
            <a:r>
              <a:rPr lang="en-US" altLang="ru-RU" smtClean="0">
                <a:sym typeface="Gill Sans" pitchFamily="-84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6588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11033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5478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19923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4368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28940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3512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8084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2656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39713"/>
            <a:ext cx="1046480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>
                <a:sym typeface="Gill Sans" pitchFamily="-84" charset="0"/>
              </a:rPr>
              <a:t>Click to edit Master title style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03513"/>
            <a:ext cx="5041900" cy="58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>
                <a:sym typeface="Gill Sans" pitchFamily="-84" charset="0"/>
              </a:rPr>
              <a:t>Click to edit Master text styles</a:t>
            </a:r>
          </a:p>
          <a:p>
            <a:pPr lvl="1"/>
            <a:r>
              <a:rPr lang="en-US" altLang="ru-RU" smtClean="0">
                <a:sym typeface="Gill Sans" pitchFamily="-84" charset="0"/>
              </a:rPr>
              <a:t>Second level</a:t>
            </a:r>
          </a:p>
          <a:p>
            <a:pPr lvl="2"/>
            <a:r>
              <a:rPr lang="en-US" altLang="ru-RU" smtClean="0">
                <a:sym typeface="Gill Sans" pitchFamily="-84" charset="0"/>
              </a:rPr>
              <a:t>Third level</a:t>
            </a:r>
          </a:p>
          <a:p>
            <a:pPr lvl="3"/>
            <a:r>
              <a:rPr lang="en-US" altLang="ru-RU" smtClean="0">
                <a:sym typeface="Gill Sans" pitchFamily="-84" charset="0"/>
              </a:rPr>
              <a:t>Fourth level</a:t>
            </a:r>
          </a:p>
          <a:p>
            <a:pPr lvl="4"/>
            <a:r>
              <a:rPr lang="en-US" altLang="ru-RU" smtClean="0">
                <a:sym typeface="Gill Sans" pitchFamily="-84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6588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11033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5478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19923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4368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28940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3512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8084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2656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971800"/>
            <a:ext cx="1046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>
                <a:sym typeface="Gill Sans" pitchFamily="-84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42863" indent="-42863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530225" indent="-73025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017588" indent="-103188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1504950" indent="-13335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1993900" indent="-1651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24511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9083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3655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8227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270000"/>
            <a:ext cx="10464800" cy="722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>
                <a:sym typeface="Gill Sans" pitchFamily="-84" charset="0"/>
              </a:rPr>
              <a:t>Click to edit Master text styles</a:t>
            </a:r>
          </a:p>
          <a:p>
            <a:pPr lvl="1"/>
            <a:r>
              <a:rPr lang="en-US" altLang="ru-RU" smtClean="0">
                <a:sym typeface="Gill Sans" pitchFamily="-84" charset="0"/>
              </a:rPr>
              <a:t>Second level</a:t>
            </a:r>
          </a:p>
          <a:p>
            <a:pPr lvl="2"/>
            <a:r>
              <a:rPr lang="en-US" altLang="ru-RU" smtClean="0">
                <a:sym typeface="Gill Sans" pitchFamily="-84" charset="0"/>
              </a:rPr>
              <a:t>Third level</a:t>
            </a:r>
          </a:p>
          <a:p>
            <a:pPr lvl="3"/>
            <a:r>
              <a:rPr lang="en-US" altLang="ru-RU" smtClean="0">
                <a:sym typeface="Gill Sans" pitchFamily="-84" charset="0"/>
              </a:rPr>
              <a:t>Fourth level</a:t>
            </a:r>
          </a:p>
          <a:p>
            <a:pPr lvl="4"/>
            <a:r>
              <a:rPr lang="en-US" altLang="ru-RU" smtClean="0">
                <a:sym typeface="Gill Sans" pitchFamily="-84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/>
  <p:txStyles>
    <p:titleStyle>
      <a:lvl1pPr marL="42863" indent="-42863"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marL="42863" indent="-42863"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marL="42863" indent="-42863"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marL="42863" indent="-42863"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marL="42863" indent="-42863"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500063" algn="ctr" rtl="0" fontAlgn="base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57263" algn="ctr" rtl="0" fontAlgn="base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414463" algn="ctr" rtl="0" fontAlgn="base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71663" algn="ctr" rtl="0" fontAlgn="base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36600" indent="-571500" algn="l" rtl="0" eaLnBrk="0" fontAlgn="base" hangingPunct="0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pitchFamily="-84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1181100" indent="-571500" algn="l" rtl="0" eaLnBrk="0" fontAlgn="base" hangingPunct="0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pitchFamily="-84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625600" indent="-571500" algn="l" rtl="0" eaLnBrk="0" fontAlgn="base" hangingPunct="0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pitchFamily="-84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2070100" indent="-571500" algn="l" rtl="0" eaLnBrk="0" fontAlgn="base" hangingPunct="0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pitchFamily="-84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514600" indent="-571500" algn="l" rtl="0" eaLnBrk="0" fontAlgn="base" hangingPunct="0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pitchFamily="-84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2971800" indent="-571500" algn="l" rtl="0" fontAlgn="base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29000" indent="-571500" algn="l" rtl="0" fontAlgn="base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886200" indent="-571500" algn="l" rtl="0" fontAlgn="base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43400" indent="-571500" algn="l" rtl="0" fontAlgn="base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>
                <a:sym typeface="Gill Sans" pitchFamily="-84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42863" indent="-42863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530225" indent="-73025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017588" indent="-103188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1504950" indent="-13335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1993900" indent="-1651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24511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9083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3655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8227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>
                <a:sym typeface="Gill Sans" pitchFamily="-84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42863" indent="-42863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530225" indent="-73025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017588" indent="-103188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1504950" indent="-13335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1993900" indent="-1651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24511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9083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3655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8227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496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>
                <a:sym typeface="Gill Sans" pitchFamily="-84" charset="0"/>
              </a:rPr>
              <a:t>Click to edit Master text styles</a:t>
            </a:r>
          </a:p>
          <a:p>
            <a:pPr lvl="1"/>
            <a:r>
              <a:rPr lang="en-US" altLang="ru-RU" smtClean="0">
                <a:sym typeface="Gill Sans" pitchFamily="-84" charset="0"/>
              </a:rPr>
              <a:t>Second level</a:t>
            </a:r>
          </a:p>
          <a:p>
            <a:pPr lvl="2"/>
            <a:r>
              <a:rPr lang="en-US" altLang="ru-RU" smtClean="0">
                <a:sym typeface="Gill Sans" pitchFamily="-84" charset="0"/>
              </a:rPr>
              <a:t>Third level</a:t>
            </a:r>
          </a:p>
          <a:p>
            <a:pPr lvl="3"/>
            <a:r>
              <a:rPr lang="en-US" altLang="ru-RU" smtClean="0">
                <a:sym typeface="Gill Sans" pitchFamily="-84" charset="0"/>
              </a:rPr>
              <a:t>Fourth level</a:t>
            </a:r>
          </a:p>
          <a:p>
            <a:pPr lvl="4"/>
            <a:r>
              <a:rPr lang="en-US" altLang="ru-RU" smtClean="0">
                <a:sym typeface="Gill Sans" pitchFamily="-84" charset="0"/>
              </a:rPr>
              <a:t>Fifth level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0"/>
            <a:ext cx="5867400" cy="471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>
                <a:sym typeface="Gill Sans" pitchFamily="-84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8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431800" indent="25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927100" indent="-127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1409700" indent="-381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1905000" indent="-76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2362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819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276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733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496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>
                <a:sym typeface="Gill Sans" pitchFamily="-84" charset="0"/>
              </a:rPr>
              <a:t>Click to edit Master text styles</a:t>
            </a:r>
          </a:p>
          <a:p>
            <a:pPr lvl="1"/>
            <a:r>
              <a:rPr lang="en-US" altLang="ru-RU" smtClean="0">
                <a:sym typeface="Gill Sans" pitchFamily="-84" charset="0"/>
              </a:rPr>
              <a:t>Second level</a:t>
            </a:r>
          </a:p>
          <a:p>
            <a:pPr lvl="2"/>
            <a:r>
              <a:rPr lang="en-US" altLang="ru-RU" smtClean="0">
                <a:sym typeface="Gill Sans" pitchFamily="-84" charset="0"/>
              </a:rPr>
              <a:t>Third level</a:t>
            </a:r>
          </a:p>
          <a:p>
            <a:pPr lvl="3"/>
            <a:r>
              <a:rPr lang="en-US" altLang="ru-RU" smtClean="0">
                <a:sym typeface="Gill Sans" pitchFamily="-84" charset="0"/>
              </a:rPr>
              <a:t>Fourth level</a:t>
            </a:r>
          </a:p>
          <a:p>
            <a:pPr lvl="4"/>
            <a:r>
              <a:rPr lang="en-US" altLang="ru-RU" smtClean="0">
                <a:sym typeface="Gill Sans" pitchFamily="-84" charset="0"/>
              </a:rPr>
              <a:t>Fifth level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0"/>
            <a:ext cx="5867400" cy="471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>
                <a:sym typeface="Gill Sans" pitchFamily="-84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8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431800" indent="25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927100" indent="-127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1409700" indent="-381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1905000" indent="-76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2362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819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276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733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>
                <a:sym typeface="Gill Sans" pitchFamily="-84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968375" indent="-571500" algn="l" rtl="0" eaLnBrk="0" fontAlgn="base" hangingPunct="0">
        <a:spcBef>
          <a:spcPts val="2500"/>
        </a:spcBef>
        <a:spcAft>
          <a:spcPct val="0"/>
        </a:spcAft>
        <a:buClr>
          <a:srgbClr val="000000"/>
        </a:buClr>
        <a:buSzPct val="171000"/>
        <a:buFont typeface="Gill Sans" pitchFamily="-84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1412875" indent="-571500" algn="l" rtl="0" eaLnBrk="0" fontAlgn="base" hangingPunct="0">
        <a:spcBef>
          <a:spcPts val="2500"/>
        </a:spcBef>
        <a:spcAft>
          <a:spcPct val="0"/>
        </a:spcAft>
        <a:buClr>
          <a:srgbClr val="000000"/>
        </a:buClr>
        <a:buSzPct val="171000"/>
        <a:buFont typeface="Gill Sans" pitchFamily="-84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857375" indent="-571500" algn="l" rtl="0" eaLnBrk="0" fontAlgn="base" hangingPunct="0">
        <a:spcBef>
          <a:spcPts val="2500"/>
        </a:spcBef>
        <a:spcAft>
          <a:spcPct val="0"/>
        </a:spcAft>
        <a:buClr>
          <a:srgbClr val="000000"/>
        </a:buClr>
        <a:buSzPct val="171000"/>
        <a:buFont typeface="Gill Sans" pitchFamily="-84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2301875" indent="-571500" algn="l" rtl="0" eaLnBrk="0" fontAlgn="base" hangingPunct="0">
        <a:spcBef>
          <a:spcPts val="2500"/>
        </a:spcBef>
        <a:spcAft>
          <a:spcPct val="0"/>
        </a:spcAft>
        <a:buClr>
          <a:srgbClr val="000000"/>
        </a:buClr>
        <a:buSzPct val="171000"/>
        <a:buFont typeface="Gill Sans" pitchFamily="-84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746375" indent="-571500" algn="l" rtl="0" eaLnBrk="0" fontAlgn="base" hangingPunct="0">
        <a:spcBef>
          <a:spcPts val="2500"/>
        </a:spcBef>
        <a:spcAft>
          <a:spcPct val="0"/>
        </a:spcAft>
        <a:buClr>
          <a:srgbClr val="000000"/>
        </a:buClr>
        <a:buSzPct val="171000"/>
        <a:buFont typeface="Gill Sans" pitchFamily="-84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3203575" indent="-571500" algn="l" rtl="0" fontAlgn="base">
        <a:spcBef>
          <a:spcPts val="25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660775" indent="-571500" algn="l" rtl="0" fontAlgn="base">
        <a:spcBef>
          <a:spcPts val="25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117975" indent="-571500" algn="l" rtl="0" fontAlgn="base">
        <a:spcBef>
          <a:spcPts val="25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575175" indent="-571500" algn="l" rtl="0" fontAlgn="base">
        <a:spcBef>
          <a:spcPts val="25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ransition/>
  <p:txStyles>
    <p:titleStyle>
      <a:lvl1pPr marL="42863" indent="-42863"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marL="42863" indent="-42863"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marL="42863" indent="-42863"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marL="42863" indent="-42863"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marL="42863" indent="-42863"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500063" algn="ctr" rtl="0" fontAlgn="base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57263" algn="ctr" rtl="0" fontAlgn="base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414463" algn="ctr" rtl="0" fontAlgn="base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71663" algn="ctr" rtl="0" fontAlgn="base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968375" indent="-571500" algn="l" rtl="0" eaLnBrk="0" fontAlgn="base" hangingPunct="0">
        <a:spcBef>
          <a:spcPts val="2500"/>
        </a:spcBef>
        <a:spcAft>
          <a:spcPct val="0"/>
        </a:spcAft>
        <a:buClr>
          <a:srgbClr val="000000"/>
        </a:buClr>
        <a:buSzPct val="171000"/>
        <a:buFont typeface="Gill Sans" pitchFamily="-84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1412875" indent="-571500" algn="l" rtl="0" eaLnBrk="0" fontAlgn="base" hangingPunct="0">
        <a:spcBef>
          <a:spcPts val="2500"/>
        </a:spcBef>
        <a:spcAft>
          <a:spcPct val="0"/>
        </a:spcAft>
        <a:buClr>
          <a:srgbClr val="000000"/>
        </a:buClr>
        <a:buSzPct val="171000"/>
        <a:buFont typeface="Gill Sans" pitchFamily="-84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857375" indent="-571500" algn="l" rtl="0" eaLnBrk="0" fontAlgn="base" hangingPunct="0">
        <a:spcBef>
          <a:spcPts val="2500"/>
        </a:spcBef>
        <a:spcAft>
          <a:spcPct val="0"/>
        </a:spcAft>
        <a:buClr>
          <a:srgbClr val="000000"/>
        </a:buClr>
        <a:buSzPct val="171000"/>
        <a:buFont typeface="Gill Sans" pitchFamily="-84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2301875" indent="-571500" algn="l" rtl="0" eaLnBrk="0" fontAlgn="base" hangingPunct="0">
        <a:spcBef>
          <a:spcPts val="2500"/>
        </a:spcBef>
        <a:spcAft>
          <a:spcPct val="0"/>
        </a:spcAft>
        <a:buClr>
          <a:srgbClr val="000000"/>
        </a:buClr>
        <a:buSzPct val="171000"/>
        <a:buFont typeface="Gill Sans" pitchFamily="-84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746375" indent="-571500" algn="l" rtl="0" eaLnBrk="0" fontAlgn="base" hangingPunct="0">
        <a:spcBef>
          <a:spcPts val="2500"/>
        </a:spcBef>
        <a:spcAft>
          <a:spcPct val="0"/>
        </a:spcAft>
        <a:buClr>
          <a:srgbClr val="000000"/>
        </a:buClr>
        <a:buSzPct val="171000"/>
        <a:buFont typeface="Gill Sans" pitchFamily="-84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3203575" indent="-571500" algn="l" rtl="0" fontAlgn="base">
        <a:spcBef>
          <a:spcPts val="25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660775" indent="-571500" algn="l" rtl="0" fontAlgn="base">
        <a:spcBef>
          <a:spcPts val="25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117975" indent="-571500" algn="l" rtl="0" fontAlgn="base">
        <a:spcBef>
          <a:spcPts val="25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575175" indent="-571500" algn="l" rtl="0" fontAlgn="base">
        <a:spcBef>
          <a:spcPts val="25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i.bashkov@netrika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/>
          </p:cNvSpPr>
          <p:nvPr/>
        </p:nvSpPr>
        <p:spPr bwMode="auto">
          <a:xfrm>
            <a:off x="7429500" y="6438900"/>
            <a:ext cx="4292600" cy="215900"/>
          </a:xfrm>
          <a:prstGeom prst="rect">
            <a:avLst/>
          </a:prstGeom>
          <a:solidFill>
            <a:srgbClr val="1DAA8C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885776" y="433388"/>
            <a:ext cx="11593288" cy="3363292"/>
          </a:xfrm>
        </p:spPr>
        <p:txBody>
          <a:bodyPr/>
          <a:lstStyle/>
          <a:p>
            <a:pPr algn="ctr" eaLnBrk="1" hangingPunct="1"/>
            <a:r>
              <a:rPr lang="ru-RU" altLang="ru-RU" sz="4800" dirty="0" smtClean="0">
                <a:solidFill>
                  <a:schemeClr val="tx1"/>
                </a:solidFill>
              </a:rPr>
              <a:t>Мирная интеграция ИТ-систем</a:t>
            </a:r>
            <a:r>
              <a:rPr lang="en-US" altLang="ru-RU" sz="4800" dirty="0" smtClean="0">
                <a:solidFill>
                  <a:schemeClr val="tx1"/>
                </a:solidFill>
              </a:rPr>
              <a:t> </a:t>
            </a:r>
            <a:r>
              <a:rPr lang="ru-RU" altLang="ru-RU" sz="4800" dirty="0" smtClean="0">
                <a:solidFill>
                  <a:schemeClr val="tx1"/>
                </a:solidFill>
              </a:rPr>
              <a:t>в здравоохранении: </a:t>
            </a:r>
            <a:br>
              <a:rPr lang="ru-RU" altLang="ru-RU" sz="4800" dirty="0" smtClean="0">
                <a:solidFill>
                  <a:schemeClr val="tx1"/>
                </a:solidFill>
              </a:rPr>
            </a:br>
            <a:r>
              <a:rPr lang="ru-RU" altLang="ru-RU" sz="4800" dirty="0" smtClean="0">
                <a:solidFill>
                  <a:schemeClr val="tx1"/>
                </a:solidFill>
              </a:rPr>
              <a:t>что делать, если в регионе много МИС?</a:t>
            </a:r>
            <a:endParaRPr lang="en-US" altLang="ru-RU" sz="4800" dirty="0" smtClean="0">
              <a:solidFill>
                <a:schemeClr val="tx1"/>
              </a:solidFill>
            </a:endParaRP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416800" y="6794500"/>
            <a:ext cx="4318000" cy="863600"/>
          </a:xfrm>
        </p:spPr>
        <p:txBody>
          <a:bodyPr/>
          <a:lstStyle/>
          <a:p>
            <a:pPr marL="0" indent="0" eaLnBrk="1" hangingPunct="1"/>
            <a:r>
              <a:rPr lang="en-US" altLang="ru-RU" dirty="0" smtClean="0"/>
              <a:t>Medsoft-2015</a:t>
            </a:r>
            <a:endParaRPr lang="ru-RU" altLang="ru-RU" dirty="0" smtClean="0"/>
          </a:p>
          <a:p>
            <a:pPr marL="0" indent="0" eaLnBrk="1" hangingPunct="1"/>
            <a:r>
              <a:rPr lang="ru-RU" altLang="ru-RU" dirty="0" err="1" smtClean="0"/>
              <a:t>г.Москва</a:t>
            </a:r>
            <a:r>
              <a:rPr lang="ru-RU" altLang="ru-RU" dirty="0" smtClean="0"/>
              <a:t> </a:t>
            </a:r>
            <a:endParaRPr lang="ru-RU" altLang="ru-RU" dirty="0" smtClean="0"/>
          </a:p>
          <a:p>
            <a:pPr marL="0" indent="0" eaLnBrk="1" hangingPunct="1"/>
            <a:r>
              <a:rPr lang="ru-RU" altLang="ru-RU" dirty="0" smtClean="0"/>
              <a:t>25.03.</a:t>
            </a:r>
            <a:r>
              <a:rPr lang="en-US" altLang="ru-RU" dirty="0" smtClean="0"/>
              <a:t>20</a:t>
            </a:r>
            <a:r>
              <a:rPr lang="ru-RU" altLang="ru-RU" dirty="0" smtClean="0"/>
              <a:t>15</a:t>
            </a:r>
            <a:endParaRPr lang="en-US" altLang="ru-RU" dirty="0" smtClean="0"/>
          </a:p>
        </p:txBody>
      </p:sp>
      <p:pic>
        <p:nvPicPr>
          <p:cNvPr id="13317" name="Picture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800" y="392113"/>
            <a:ext cx="11430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 txBox="1">
            <a:spLocks noChangeArrowheads="1"/>
          </p:cNvSpPr>
          <p:nvPr/>
        </p:nvSpPr>
        <p:spPr bwMode="auto">
          <a:xfrm>
            <a:off x="1156185" y="2788568"/>
            <a:ext cx="11271250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249" tIns="72249" rIns="72249" bIns="72249"/>
          <a:lstStyle>
            <a:lvl1pPr marL="317500" indent="-101600">
              <a:spcBef>
                <a:spcPts val="1700"/>
              </a:spcBef>
              <a:buClr>
                <a:srgbClr val="4D4D4D"/>
              </a:buClr>
              <a:buSzPct val="88000"/>
              <a:buFont typeface="Thonburi" charset="0"/>
              <a:buChar char="•"/>
              <a:defRPr sz="2400">
                <a:solidFill>
                  <a:srgbClr val="4D4D4D"/>
                </a:solidFill>
                <a:latin typeface="Thonburi" charset="0"/>
                <a:ea typeface="ヒラギノ角ゴ ProN W3" charset="-128"/>
                <a:sym typeface="Thonburi" charset="0"/>
              </a:defRPr>
            </a:lvl1pPr>
            <a:lvl2pPr marL="1130300" indent="-469900">
              <a:spcBef>
                <a:spcPts val="1700"/>
              </a:spcBef>
              <a:buClr>
                <a:srgbClr val="4D4D4D"/>
              </a:buClr>
              <a:buSzPct val="88000"/>
              <a:buFont typeface="Thonburi" charset="0"/>
              <a:buChar char="•"/>
              <a:defRPr sz="2400">
                <a:solidFill>
                  <a:srgbClr val="4D4D4D"/>
                </a:solidFill>
                <a:latin typeface="Thonburi" charset="0"/>
                <a:ea typeface="ヒラギノ角ゴ ProN W3" charset="-128"/>
                <a:sym typeface="Thonburi" charset="0"/>
              </a:defRPr>
            </a:lvl2pPr>
            <a:lvl3pPr marL="1574800" indent="-469900">
              <a:spcBef>
                <a:spcPts val="1700"/>
              </a:spcBef>
              <a:buClr>
                <a:srgbClr val="4D4D4D"/>
              </a:buClr>
              <a:buSzPct val="88000"/>
              <a:buFont typeface="Thonburi" charset="0"/>
              <a:buChar char="•"/>
              <a:defRPr sz="2400">
                <a:solidFill>
                  <a:srgbClr val="4D4D4D"/>
                </a:solidFill>
                <a:latin typeface="Thonburi" charset="0"/>
                <a:ea typeface="ヒラギノ角ゴ ProN W3" charset="-128"/>
                <a:sym typeface="Thonburi" charset="0"/>
              </a:defRPr>
            </a:lvl3pPr>
            <a:lvl4pPr marL="2019300" indent="-469900">
              <a:spcBef>
                <a:spcPts val="1700"/>
              </a:spcBef>
              <a:buClr>
                <a:srgbClr val="4D4D4D"/>
              </a:buClr>
              <a:buSzPct val="88000"/>
              <a:buFont typeface="Thonburi" charset="0"/>
              <a:buChar char="•"/>
              <a:defRPr sz="2400">
                <a:solidFill>
                  <a:srgbClr val="4D4D4D"/>
                </a:solidFill>
                <a:latin typeface="Thonburi" charset="0"/>
                <a:ea typeface="ヒラギノ角ゴ ProN W3" charset="-128"/>
                <a:sym typeface="Thonburi" charset="0"/>
              </a:defRPr>
            </a:lvl4pPr>
            <a:lvl5pPr marL="2463800" indent="-469900">
              <a:spcBef>
                <a:spcPts val="1700"/>
              </a:spcBef>
              <a:buClr>
                <a:srgbClr val="4D4D4D"/>
              </a:buClr>
              <a:buSzPct val="88000"/>
              <a:buFont typeface="Thonburi" charset="0"/>
              <a:buChar char="•"/>
              <a:defRPr sz="2400">
                <a:solidFill>
                  <a:srgbClr val="4D4D4D"/>
                </a:solidFill>
                <a:latin typeface="Thonburi" charset="0"/>
                <a:ea typeface="ヒラギノ角ゴ ProN W3" charset="-128"/>
                <a:sym typeface="Thonburi" charset="0"/>
              </a:defRPr>
            </a:lvl5pPr>
            <a:lvl6pPr marL="2921000" indent="-469900" eaLnBrk="0" fontAlgn="base" hangingPunct="0">
              <a:spcBef>
                <a:spcPts val="1700"/>
              </a:spcBef>
              <a:spcAft>
                <a:spcPct val="0"/>
              </a:spcAft>
              <a:buClr>
                <a:srgbClr val="4D4D4D"/>
              </a:buClr>
              <a:buSzPct val="88000"/>
              <a:buFont typeface="Thonburi" charset="0"/>
              <a:buChar char="•"/>
              <a:defRPr sz="2400">
                <a:solidFill>
                  <a:srgbClr val="4D4D4D"/>
                </a:solidFill>
                <a:latin typeface="Thonburi" charset="0"/>
                <a:ea typeface="ヒラギノ角ゴ ProN W3" charset="-128"/>
                <a:sym typeface="Thonburi" charset="0"/>
              </a:defRPr>
            </a:lvl6pPr>
            <a:lvl7pPr marL="3378200" indent="-469900" eaLnBrk="0" fontAlgn="base" hangingPunct="0">
              <a:spcBef>
                <a:spcPts val="1700"/>
              </a:spcBef>
              <a:spcAft>
                <a:spcPct val="0"/>
              </a:spcAft>
              <a:buClr>
                <a:srgbClr val="4D4D4D"/>
              </a:buClr>
              <a:buSzPct val="88000"/>
              <a:buFont typeface="Thonburi" charset="0"/>
              <a:buChar char="•"/>
              <a:defRPr sz="2400">
                <a:solidFill>
                  <a:srgbClr val="4D4D4D"/>
                </a:solidFill>
                <a:latin typeface="Thonburi" charset="0"/>
                <a:ea typeface="ヒラギノ角ゴ ProN W3" charset="-128"/>
                <a:sym typeface="Thonburi" charset="0"/>
              </a:defRPr>
            </a:lvl7pPr>
            <a:lvl8pPr marL="3835400" indent="-469900" eaLnBrk="0" fontAlgn="base" hangingPunct="0">
              <a:spcBef>
                <a:spcPts val="1700"/>
              </a:spcBef>
              <a:spcAft>
                <a:spcPct val="0"/>
              </a:spcAft>
              <a:buClr>
                <a:srgbClr val="4D4D4D"/>
              </a:buClr>
              <a:buSzPct val="88000"/>
              <a:buFont typeface="Thonburi" charset="0"/>
              <a:buChar char="•"/>
              <a:defRPr sz="2400">
                <a:solidFill>
                  <a:srgbClr val="4D4D4D"/>
                </a:solidFill>
                <a:latin typeface="Thonburi" charset="0"/>
                <a:ea typeface="ヒラギノ角ゴ ProN W3" charset="-128"/>
                <a:sym typeface="Thonburi" charset="0"/>
              </a:defRPr>
            </a:lvl8pPr>
            <a:lvl9pPr marL="4292600" indent="-469900" eaLnBrk="0" fontAlgn="base" hangingPunct="0">
              <a:spcBef>
                <a:spcPts val="1700"/>
              </a:spcBef>
              <a:spcAft>
                <a:spcPct val="0"/>
              </a:spcAft>
              <a:buClr>
                <a:srgbClr val="4D4D4D"/>
              </a:buClr>
              <a:buSzPct val="88000"/>
              <a:buFont typeface="Thonburi" charset="0"/>
              <a:buChar char="•"/>
              <a:defRPr sz="2400">
                <a:solidFill>
                  <a:srgbClr val="4D4D4D"/>
                </a:solidFill>
                <a:latin typeface="Thonburi" charset="0"/>
                <a:ea typeface="ヒラギノ角ゴ ProN W3" charset="-128"/>
                <a:sym typeface="Thonburi" charset="0"/>
              </a:defRPr>
            </a:lvl9pPr>
          </a:lstStyle>
          <a:p>
            <a:pPr algn="ctr" eaLnBrk="1" hangingPunct="1">
              <a:buFont typeface="Thonburi" charset="0"/>
              <a:buNone/>
              <a:defRPr/>
            </a:pPr>
            <a:r>
              <a:rPr lang="ru-RU" altLang="ru-RU" sz="4267" b="1" dirty="0" smtClean="0">
                <a:solidFill>
                  <a:srgbClr val="1DAA8C"/>
                </a:solidFill>
                <a:latin typeface="+mj-lt"/>
                <a:sym typeface="Thonburi Bold" charset="0"/>
              </a:rPr>
              <a:t>Спасибо </a:t>
            </a:r>
            <a:r>
              <a:rPr lang="ru-RU" altLang="ru-RU" sz="4267" b="1" dirty="0" smtClean="0">
                <a:solidFill>
                  <a:srgbClr val="1DAA8C"/>
                </a:solidFill>
                <a:latin typeface="+mj-lt"/>
                <a:sym typeface="Thonburi Bold" charset="0"/>
              </a:rPr>
              <a:t>за внимание!</a:t>
            </a:r>
            <a:endParaRPr lang="en-US" altLang="ru-RU" sz="4267" b="1" dirty="0">
              <a:solidFill>
                <a:srgbClr val="1DAA8C"/>
              </a:solidFill>
              <a:latin typeface="+mj-lt"/>
              <a:sym typeface="Thonburi Bold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73708" y="4948808"/>
            <a:ext cx="10837863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4800" dirty="0">
                <a:solidFill>
                  <a:srgbClr val="4D4D4D"/>
                </a:solidFill>
                <a:latin typeface="+mj-lt"/>
                <a:sym typeface="Thonburi" charset="0"/>
              </a:rPr>
              <a:t>Башков </a:t>
            </a:r>
            <a:r>
              <a:rPr lang="ru-RU" sz="4800" dirty="0" smtClean="0">
                <a:solidFill>
                  <a:srgbClr val="4D4D4D"/>
                </a:solidFill>
                <a:latin typeface="+mj-lt"/>
                <a:sym typeface="Thonburi" charset="0"/>
              </a:rPr>
              <a:t>Игорь Олегович</a:t>
            </a:r>
            <a:endParaRPr lang="ru-RU" sz="4800" dirty="0">
              <a:solidFill>
                <a:srgbClr val="4D4D4D"/>
              </a:solidFill>
              <a:latin typeface="+mj-lt"/>
              <a:sym typeface="Thonburi" charset="0"/>
            </a:endParaRPr>
          </a:p>
          <a:p>
            <a:pPr algn="r">
              <a:defRPr/>
            </a:pPr>
            <a:r>
              <a:rPr lang="en-US" sz="4800" dirty="0">
                <a:solidFill>
                  <a:srgbClr val="4D4D4D"/>
                </a:solidFill>
                <a:latin typeface="+mj-lt"/>
                <a:sym typeface="Thonburi" charset="0"/>
              </a:rPr>
              <a:t>+7 (906</a:t>
            </a:r>
            <a:r>
              <a:rPr lang="en-US" sz="4800" dirty="0" smtClean="0">
                <a:solidFill>
                  <a:srgbClr val="4D4D4D"/>
                </a:solidFill>
                <a:latin typeface="+mj-lt"/>
                <a:sym typeface="Thonburi" charset="0"/>
              </a:rPr>
              <a:t>)</a:t>
            </a:r>
            <a:r>
              <a:rPr lang="ru-RU" sz="4800" dirty="0" smtClean="0">
                <a:solidFill>
                  <a:srgbClr val="4D4D4D"/>
                </a:solidFill>
                <a:latin typeface="+mj-lt"/>
                <a:sym typeface="Thonburi" charset="0"/>
              </a:rPr>
              <a:t> </a:t>
            </a:r>
            <a:r>
              <a:rPr lang="en-US" sz="4800" dirty="0" smtClean="0">
                <a:solidFill>
                  <a:srgbClr val="4D4D4D"/>
                </a:solidFill>
                <a:latin typeface="+mj-lt"/>
                <a:sym typeface="Thonburi" charset="0"/>
              </a:rPr>
              <a:t>269-03-34</a:t>
            </a:r>
            <a:endParaRPr lang="en-US" sz="4800" dirty="0">
              <a:solidFill>
                <a:srgbClr val="4D4D4D"/>
              </a:solidFill>
              <a:latin typeface="+mj-lt"/>
              <a:sym typeface="Thonburi" charset="0"/>
            </a:endParaRPr>
          </a:p>
          <a:p>
            <a:pPr algn="r">
              <a:defRPr/>
            </a:pPr>
            <a:r>
              <a:rPr lang="en-US" sz="4800" dirty="0" smtClean="0">
                <a:solidFill>
                  <a:srgbClr val="4D4D4D"/>
                </a:solidFill>
                <a:latin typeface="+mj-lt"/>
                <a:sym typeface="Thonburi" charset="0"/>
                <a:hlinkClick r:id="rId2"/>
              </a:rPr>
              <a:t>i.bashkov@netrika.ru</a:t>
            </a:r>
            <a:endParaRPr lang="ru-RU" sz="4800" dirty="0" smtClean="0">
              <a:solidFill>
                <a:srgbClr val="4D4D4D"/>
              </a:solidFill>
              <a:latin typeface="+mj-lt"/>
              <a:sym typeface="Thonburi" charset="0"/>
            </a:endParaRPr>
          </a:p>
          <a:p>
            <a:pPr algn="r">
              <a:defRPr/>
            </a:pPr>
            <a:r>
              <a:rPr lang="en-US" sz="4800" dirty="0" smtClean="0">
                <a:solidFill>
                  <a:srgbClr val="4D4D4D"/>
                </a:solidFill>
                <a:latin typeface="+mj-lt"/>
                <a:sym typeface="Thonburi" charset="0"/>
              </a:rPr>
              <a:t>www.netrika.ru</a:t>
            </a:r>
            <a:endParaRPr lang="en-US" sz="4800" dirty="0">
              <a:solidFill>
                <a:srgbClr val="4D4D4D"/>
              </a:solidFill>
              <a:latin typeface="+mj-lt"/>
              <a:sym typeface="Thonburi" charset="0"/>
            </a:endParaRPr>
          </a:p>
        </p:txBody>
      </p:sp>
      <p:pic>
        <p:nvPicPr>
          <p:cNvPr id="4" name="Picture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800" y="392113"/>
            <a:ext cx="11430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800" y="392113"/>
            <a:ext cx="11430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366" y="4526287"/>
            <a:ext cx="11106464" cy="3518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Объект 2"/>
          <p:cNvSpPr>
            <a:spLocks noGrp="1"/>
          </p:cNvSpPr>
          <p:nvPr>
            <p:ph idx="1"/>
          </p:nvPr>
        </p:nvSpPr>
        <p:spPr>
          <a:xfrm>
            <a:off x="1027360" y="1825625"/>
            <a:ext cx="10515600" cy="317188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4000"/>
              </a:lnSpc>
              <a:buNone/>
            </a:pPr>
            <a:r>
              <a:rPr lang="en-US" sz="3200" b="1" dirty="0" smtClean="0">
                <a:solidFill>
                  <a:schemeClr val="tx1"/>
                </a:solidFill>
                <a:latin typeface="Thonburi"/>
                <a:ea typeface="Verdana" panose="020B0604030504040204" pitchFamily="34" charset="0"/>
                <a:cs typeface="Verdana" panose="020B0604030504040204" pitchFamily="34" charset="0"/>
                <a:sym typeface="Thonburi Bold" pitchFamily="-84" charset="0"/>
              </a:rPr>
              <a:t>Netrika</a:t>
            </a:r>
            <a:r>
              <a:rPr lang="en-US" sz="2400" dirty="0" smtClean="0">
                <a:solidFill>
                  <a:schemeClr val="tx1"/>
                </a:solidFill>
                <a:latin typeface="Thonburi"/>
                <a:ea typeface="Verdana" panose="020B0604030504040204" pitchFamily="34" charset="0"/>
                <a:cs typeface="Verdana" panose="020B0604030504040204" pitchFamily="34" charset="0"/>
                <a:sym typeface="Thonburi Bold" pitchFamily="-8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Thonburi Bold" pitchFamily="-84" charset="0"/>
              </a:rPr>
              <a:t>– российский разработчик и поставщик комплексных ИТ-решений для государственного сектора.</a:t>
            </a:r>
          </a:p>
          <a:p>
            <a:pPr marL="0" indent="0" algn="ctr">
              <a:lnSpc>
                <a:spcPct val="114000"/>
              </a:lnSpc>
              <a:spcBef>
                <a:spcPts val="180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Мы создаём решения, которые обеспечивают эффективную реализацию государственных программ по информатизации на </a:t>
            </a:r>
            <a:r>
              <a:rPr lang="ru-RU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региональном уровне.</a:t>
            </a:r>
            <a:endParaRPr lang="ru-RU" sz="24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Thonburi Bold" pitchFamily="-84" charset="0"/>
            </a:endParaRPr>
          </a:p>
          <a:p>
            <a:pPr>
              <a:lnSpc>
                <a:spcPct val="114000"/>
              </a:lnSpc>
            </a:pPr>
            <a:endParaRPr lang="ru-RU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74480" y="5679440"/>
            <a:ext cx="2082297" cy="1285592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</a:p>
          <a:p>
            <a:pPr algn="ctr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Год основания компании</a:t>
            </a:r>
          </a:p>
          <a:p>
            <a:pPr algn="ctr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1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Netrika</a:t>
            </a:r>
            <a:endParaRPr lang="ru-RU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128381" y="5679440"/>
            <a:ext cx="2082297" cy="1285592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100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3200" b="1" dirty="0" smtClean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Сотрудников</a:t>
            </a:r>
          </a:p>
          <a:p>
            <a:pPr algn="ctr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в штате</a:t>
            </a:r>
          </a:p>
          <a:p>
            <a:pPr algn="ctr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компании</a:t>
            </a:r>
            <a:endParaRPr lang="ru-RU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482282" y="5679440"/>
            <a:ext cx="2082297" cy="1285592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3200" b="1" dirty="0" smtClean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Ключевых направлений информатизации</a:t>
            </a:r>
            <a:endParaRPr lang="ru-RU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836183" y="5679440"/>
            <a:ext cx="2082297" cy="1285592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250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3200" b="1" dirty="0" smtClean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Успешно реализованных контрактов</a:t>
            </a:r>
            <a:endParaRPr lang="ru-RU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800" y="392113"/>
            <a:ext cx="11430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Объект 2"/>
          <p:cNvSpPr>
            <a:spLocks noGrp="1"/>
          </p:cNvSpPr>
          <p:nvPr>
            <p:ph idx="1"/>
          </p:nvPr>
        </p:nvSpPr>
        <p:spPr>
          <a:xfrm>
            <a:off x="777688" y="8693224"/>
            <a:ext cx="11557359" cy="792088"/>
          </a:xfrm>
        </p:spPr>
        <p:txBody>
          <a:bodyPr/>
          <a:lstStyle/>
          <a:p>
            <a:pPr marL="0" lvl="1" indent="0">
              <a:spcBef>
                <a:spcPts val="600"/>
              </a:spcBef>
              <a:spcAft>
                <a:spcPts val="600"/>
              </a:spcAft>
              <a:buClr>
                <a:srgbClr val="1DAA8C"/>
              </a:buClr>
              <a:defRPr/>
            </a:pPr>
            <a:r>
              <a:rPr lang="ru-RU" altLang="ru-RU" sz="3600" dirty="0" smtClean="0">
                <a:solidFill>
                  <a:schemeClr val="tx1"/>
                </a:solidFill>
                <a:sym typeface="Thonburi" charset="0"/>
              </a:rPr>
              <a:t>А также</a:t>
            </a:r>
            <a:r>
              <a:rPr lang="ru-RU" altLang="ru-RU" sz="3600" dirty="0" smtClean="0">
                <a:solidFill>
                  <a:schemeClr val="tx1"/>
                </a:solidFill>
                <a:sym typeface="Thonburi" charset="0"/>
              </a:rPr>
              <a:t> прочие прикладные ИС в каждом регионе…</a:t>
            </a:r>
            <a:endParaRPr lang="ru-RU" altLang="ru-RU" sz="3600" dirty="0" smtClean="0">
              <a:solidFill>
                <a:schemeClr val="tx1"/>
              </a:solidFill>
              <a:sym typeface="Thonburi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rgbClr val="1DAA8C"/>
              </a:buClr>
              <a:defRPr/>
            </a:pPr>
            <a:endParaRPr lang="ru-RU" altLang="ru-RU" sz="3600" dirty="0" smtClean="0">
              <a:sym typeface="Thonburi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1DAA8C"/>
              </a:buClr>
              <a:buFont typeface="Wingdings" panose="05000000000000000000" pitchFamily="2" charset="2"/>
              <a:buChar char="§"/>
              <a:defRPr/>
            </a:pPr>
            <a:endParaRPr lang="ru-RU" altLang="ru-RU" sz="3600" dirty="0" smtClean="0">
              <a:sym typeface="Thonburi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ru-RU" altLang="ru-RU" dirty="0" smtClean="0">
              <a:sym typeface="Thonburi" charset="0"/>
            </a:endParaRPr>
          </a:p>
        </p:txBody>
      </p:sp>
      <p:sp>
        <p:nvSpPr>
          <p:cNvPr id="35" name="Заголовок 1"/>
          <p:cNvSpPr txBox="1">
            <a:spLocks/>
          </p:cNvSpPr>
          <p:nvPr/>
        </p:nvSpPr>
        <p:spPr bwMode="auto">
          <a:xfrm>
            <a:off x="777417" y="844352"/>
            <a:ext cx="11737304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/>
            <a:r>
              <a:rPr lang="ru-RU" altLang="ru-RU" sz="4400" dirty="0" smtClean="0">
                <a:solidFill>
                  <a:schemeClr val="tx1"/>
                </a:solidFill>
                <a:latin typeface="Thonburi Bold" pitchFamily="-84" charset="0"/>
                <a:ea typeface="ヒラギノ角ゴ ProN W6" pitchFamily="-84" charset="-128"/>
                <a:sym typeface="Thonburi Bold" pitchFamily="-84" charset="0"/>
              </a:rPr>
              <a:t>Наши клиенты в здравоохранении</a:t>
            </a:r>
            <a:endParaRPr lang="ru-RU" altLang="ru-RU" sz="4400" dirty="0">
              <a:solidFill>
                <a:schemeClr val="tx1"/>
              </a:solidFill>
              <a:latin typeface="Thonburi Bold" pitchFamily="-84" charset="0"/>
              <a:ea typeface="ヒラギノ角ゴ ProN W6" pitchFamily="-84" charset="-128"/>
              <a:sym typeface="Thonburi Bold" pitchFamily="-84" charset="0"/>
            </a:endParaRPr>
          </a:p>
        </p:txBody>
      </p:sp>
      <p:graphicFrame>
        <p:nvGraphicFramePr>
          <p:cNvPr id="36" name="Таблица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348990"/>
              </p:ext>
            </p:extLst>
          </p:nvPr>
        </p:nvGraphicFramePr>
        <p:xfrm>
          <a:off x="777417" y="1991442"/>
          <a:ext cx="11507071" cy="64213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92735"/>
                <a:gridCol w="1377646"/>
                <a:gridCol w="1377646"/>
                <a:gridCol w="1377646"/>
                <a:gridCol w="2376264"/>
                <a:gridCol w="1505134"/>
              </a:tblGrid>
              <a:tr h="603132">
                <a:tc rowSpan="2"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+mj-lt"/>
                        </a:rPr>
                        <a:t>Регионы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+mj-lt"/>
                        </a:rPr>
                        <a:t>Количество поставщиков ИС в регионе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1043761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+mj-lt"/>
                        </a:rPr>
                        <a:t>МИС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+mj-lt"/>
                        </a:rPr>
                        <a:t>ЛИС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+mj-lt"/>
                        </a:rPr>
                        <a:t>PACS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+mj-lt"/>
                        </a:rPr>
                        <a:t>Портал</a:t>
                      </a:r>
                      <a:r>
                        <a:rPr lang="ru-RU" sz="2800" b="1" baseline="0" dirty="0" smtClean="0">
                          <a:latin typeface="+mj-lt"/>
                        </a:rPr>
                        <a:t> </a:t>
                      </a:r>
                      <a:r>
                        <a:rPr lang="ru-RU" sz="2800" b="1" baseline="0" dirty="0" err="1" smtClean="0">
                          <a:latin typeface="+mj-lt"/>
                        </a:rPr>
                        <a:t>самозаписи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>
                          <a:latin typeface="+mj-lt"/>
                        </a:rPr>
                        <a:t>Колл</a:t>
                      </a:r>
                      <a:r>
                        <a:rPr lang="ru-RU" sz="2800" b="1" dirty="0" smtClean="0">
                          <a:latin typeface="+mj-lt"/>
                        </a:rPr>
                        <a:t>-центр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</a:tr>
              <a:tr h="603132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+mj-lt"/>
                        </a:rPr>
                        <a:t>Санкт-Петербург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+mj-lt"/>
                        </a:rPr>
                        <a:t>9</a:t>
                      </a:r>
                      <a:endParaRPr lang="ru-RU" sz="4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+mj-lt"/>
                        </a:rPr>
                        <a:t>4</a:t>
                      </a:r>
                      <a:endParaRPr lang="ru-RU" sz="4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+mj-lt"/>
                        </a:rPr>
                        <a:t>3</a:t>
                      </a:r>
                      <a:endParaRPr lang="ru-RU" sz="4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+mj-lt"/>
                        </a:rPr>
                        <a:t>&gt;5</a:t>
                      </a:r>
                      <a:endParaRPr lang="ru-RU" sz="4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+mj-lt"/>
                        </a:rPr>
                        <a:t>4</a:t>
                      </a:r>
                      <a:endParaRPr lang="ru-RU" sz="4000" b="1" dirty="0">
                        <a:latin typeface="+mj-lt"/>
                      </a:endParaRPr>
                    </a:p>
                  </a:txBody>
                  <a:tcPr/>
                </a:tc>
              </a:tr>
              <a:tr h="1043761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+mj-lt"/>
                        </a:rPr>
                        <a:t>Архангельская</a:t>
                      </a:r>
                      <a:r>
                        <a:rPr lang="ru-RU" sz="2800" b="1" baseline="0" dirty="0" smtClean="0">
                          <a:latin typeface="+mj-lt"/>
                        </a:rPr>
                        <a:t> область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+mj-lt"/>
                        </a:rPr>
                        <a:t>5</a:t>
                      </a:r>
                      <a:endParaRPr lang="ru-RU" sz="4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+mj-lt"/>
                        </a:rPr>
                        <a:t>2</a:t>
                      </a:r>
                      <a:endParaRPr lang="ru-RU" sz="4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+mj-lt"/>
                        </a:rPr>
                        <a:t>1</a:t>
                      </a:r>
                      <a:endParaRPr lang="ru-RU" sz="4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+mj-lt"/>
                        </a:rPr>
                        <a:t>3</a:t>
                      </a:r>
                      <a:endParaRPr lang="ru-RU" sz="4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+mj-lt"/>
                        </a:rPr>
                        <a:t>-</a:t>
                      </a:r>
                      <a:endParaRPr lang="ru-RU" sz="4000" b="1" dirty="0">
                        <a:latin typeface="+mj-lt"/>
                      </a:endParaRPr>
                    </a:p>
                  </a:txBody>
                  <a:tcPr/>
                </a:tc>
              </a:tr>
              <a:tr h="1041023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+mj-lt"/>
                        </a:rPr>
                        <a:t>Мурманская область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+mj-lt"/>
                        </a:rPr>
                        <a:t>4</a:t>
                      </a:r>
                      <a:endParaRPr lang="ru-RU" sz="4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+mj-lt"/>
                        </a:rPr>
                        <a:t>2</a:t>
                      </a:r>
                      <a:endParaRPr lang="ru-RU" sz="4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+mj-lt"/>
                        </a:rPr>
                        <a:t>1</a:t>
                      </a:r>
                      <a:endParaRPr lang="ru-RU" sz="4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+mj-lt"/>
                        </a:rPr>
                        <a:t>2</a:t>
                      </a:r>
                      <a:endParaRPr lang="ru-RU" sz="4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+mj-lt"/>
                        </a:rPr>
                        <a:t>-</a:t>
                      </a:r>
                      <a:endParaRPr lang="ru-RU" sz="4000" b="1" dirty="0">
                        <a:latin typeface="+mj-lt"/>
                      </a:endParaRPr>
                    </a:p>
                  </a:txBody>
                  <a:tcPr/>
                </a:tc>
              </a:tr>
              <a:tr h="1043761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+mj-lt"/>
                        </a:rPr>
                        <a:t>Ленинградская область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+mj-lt"/>
                        </a:rPr>
                        <a:t>6</a:t>
                      </a:r>
                      <a:endParaRPr lang="ru-RU" sz="4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+mj-lt"/>
                        </a:rPr>
                        <a:t>2</a:t>
                      </a:r>
                      <a:endParaRPr lang="ru-RU" sz="4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+mj-lt"/>
                        </a:rPr>
                        <a:t>2</a:t>
                      </a:r>
                      <a:endParaRPr lang="ru-RU" sz="4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+mj-lt"/>
                        </a:rPr>
                        <a:t>2</a:t>
                      </a:r>
                      <a:endParaRPr lang="ru-RU" sz="4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+mj-lt"/>
                        </a:rPr>
                        <a:t>-</a:t>
                      </a:r>
                      <a:endParaRPr lang="ru-RU" sz="4000" b="1" dirty="0">
                        <a:latin typeface="+mj-lt"/>
                      </a:endParaRPr>
                    </a:p>
                  </a:txBody>
                  <a:tcPr/>
                </a:tc>
              </a:tr>
              <a:tr h="603132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+mj-lt"/>
                        </a:rPr>
                        <a:t>Новгородская</a:t>
                      </a:r>
                      <a:r>
                        <a:rPr lang="ru-RU" sz="2800" b="1" baseline="0" dirty="0" smtClean="0">
                          <a:latin typeface="+mj-lt"/>
                        </a:rPr>
                        <a:t> область</a:t>
                      </a:r>
                      <a:endParaRPr lang="ru-RU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+mj-lt"/>
                        </a:rPr>
                        <a:t>3</a:t>
                      </a:r>
                      <a:endParaRPr lang="ru-RU" sz="4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+mj-lt"/>
                        </a:rPr>
                        <a:t>1</a:t>
                      </a:r>
                      <a:endParaRPr lang="ru-RU" sz="4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+mj-lt"/>
                        </a:rPr>
                        <a:t>1</a:t>
                      </a:r>
                      <a:endParaRPr lang="ru-RU" sz="4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+mj-lt"/>
                        </a:rPr>
                        <a:t>2</a:t>
                      </a:r>
                      <a:endParaRPr lang="ru-RU" sz="4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+mj-lt"/>
                        </a:rPr>
                        <a:t>-</a:t>
                      </a:r>
                      <a:endParaRPr lang="ru-RU" sz="40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245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800" y="392113"/>
            <a:ext cx="11430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Заголовок 1"/>
          <p:cNvSpPr txBox="1">
            <a:spLocks/>
          </p:cNvSpPr>
          <p:nvPr/>
        </p:nvSpPr>
        <p:spPr bwMode="auto">
          <a:xfrm>
            <a:off x="777417" y="844352"/>
            <a:ext cx="11737304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/>
            <a:r>
              <a:rPr lang="ru-RU" altLang="ru-RU" sz="4400" dirty="0" smtClean="0">
                <a:solidFill>
                  <a:schemeClr val="tx1"/>
                </a:solidFill>
                <a:latin typeface="Thonburi Bold" pitchFamily="-84" charset="0"/>
                <a:ea typeface="ヒラギノ角ゴ ProN W6" pitchFamily="-84" charset="-128"/>
                <a:sym typeface="Thonburi Bold" pitchFamily="-84" charset="0"/>
              </a:rPr>
              <a:t>Проблемы информационного взаимодействия</a:t>
            </a:r>
            <a:endParaRPr lang="ru-RU" altLang="ru-RU" sz="4400" dirty="0">
              <a:solidFill>
                <a:schemeClr val="tx1"/>
              </a:solidFill>
              <a:latin typeface="Thonburi Bold" pitchFamily="-84" charset="0"/>
              <a:ea typeface="ヒラギノ角ゴ ProN W6" pitchFamily="-84" charset="-128"/>
              <a:sym typeface="Thonburi Bold" pitchFamily="-84" charset="0"/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741363" y="2500536"/>
            <a:ext cx="11522075" cy="5616352"/>
          </a:xfrm>
        </p:spPr>
        <p:txBody>
          <a:bodyPr anchor="ctr"/>
          <a:lstStyle/>
          <a:p>
            <a:pPr marL="1028700" lvl="1" indent="-571500" algn="just">
              <a:spcBef>
                <a:spcPts val="600"/>
              </a:spcBef>
              <a:buClr>
                <a:srgbClr val="1DAA8C"/>
              </a:buClr>
              <a:buFontTx/>
              <a:buChar char="‾"/>
            </a:pPr>
            <a:endParaRPr lang="ru-RU" altLang="ru-RU" sz="3600" dirty="0" smtClean="0"/>
          </a:p>
          <a:p>
            <a:pPr algn="just">
              <a:buClr>
                <a:srgbClr val="1DAA8C"/>
              </a:buClr>
              <a:buFont typeface="Wingdings" panose="05000000000000000000" pitchFamily="2" charset="2"/>
              <a:buChar char="§"/>
            </a:pPr>
            <a:r>
              <a:rPr lang="ru-RU" altLang="ru-RU" sz="3600" dirty="0">
                <a:solidFill>
                  <a:schemeClr val="tx1"/>
                </a:solidFill>
              </a:rPr>
              <a:t>Отсутствие четких правил «игры</a:t>
            </a:r>
            <a:r>
              <a:rPr lang="ru-RU" altLang="ru-RU" sz="3600" dirty="0" smtClean="0">
                <a:solidFill>
                  <a:schemeClr val="tx1"/>
                </a:solidFill>
              </a:rPr>
              <a:t>»</a:t>
            </a:r>
            <a:endParaRPr lang="ru-RU" altLang="ru-RU" sz="3600" dirty="0">
              <a:solidFill>
                <a:schemeClr val="tx1"/>
              </a:solidFill>
            </a:endParaRPr>
          </a:p>
          <a:p>
            <a:pPr marL="0" indent="0" algn="just">
              <a:buClr>
                <a:srgbClr val="1DAA8C"/>
              </a:buClr>
            </a:pPr>
            <a:endParaRPr lang="ru-RU" altLang="ru-RU" sz="3600" dirty="0" smtClean="0">
              <a:solidFill>
                <a:schemeClr val="tx1"/>
              </a:solidFill>
            </a:endParaRPr>
          </a:p>
          <a:p>
            <a:pPr algn="just">
              <a:buClr>
                <a:srgbClr val="1DAA8C"/>
              </a:buClr>
              <a:buFont typeface="Wingdings" panose="05000000000000000000" pitchFamily="2" charset="2"/>
              <a:buChar char="§"/>
            </a:pPr>
            <a:r>
              <a:rPr lang="ru-RU" altLang="ru-RU" sz="3600" dirty="0" smtClean="0">
                <a:solidFill>
                  <a:schemeClr val="tx1"/>
                </a:solidFill>
              </a:rPr>
              <a:t>Противодействие разработчиков</a:t>
            </a:r>
          </a:p>
          <a:p>
            <a:pPr marL="0" indent="0" algn="just">
              <a:buClr>
                <a:srgbClr val="1DAA8C"/>
              </a:buClr>
            </a:pPr>
            <a:endParaRPr lang="ru-RU" altLang="ru-RU" sz="3600" dirty="0" smtClean="0">
              <a:solidFill>
                <a:schemeClr val="tx1"/>
              </a:solidFill>
            </a:endParaRPr>
          </a:p>
          <a:p>
            <a:pPr algn="just">
              <a:buClr>
                <a:srgbClr val="1DAA8C"/>
              </a:buClr>
              <a:buFont typeface="Wingdings" panose="05000000000000000000" pitchFamily="2" charset="2"/>
              <a:buChar char="§"/>
            </a:pPr>
            <a:r>
              <a:rPr lang="ru-RU" altLang="ru-RU" sz="3600" dirty="0" smtClean="0">
                <a:solidFill>
                  <a:schemeClr val="tx1"/>
                </a:solidFill>
              </a:rPr>
              <a:t>Множество интеграций внутри региона между ИС (МИС, ЛИС и т.д.)</a:t>
            </a:r>
            <a:endParaRPr lang="ru-RU" altLang="ru-RU" sz="3600" dirty="0" smtClean="0">
              <a:solidFill>
                <a:schemeClr val="tx1"/>
              </a:solidFill>
            </a:endParaRPr>
          </a:p>
          <a:p>
            <a:pPr marL="0" indent="0" algn="just">
              <a:buClr>
                <a:srgbClr val="1DAA8C"/>
              </a:buClr>
            </a:pPr>
            <a:endParaRPr lang="ru-RU" altLang="ru-RU" sz="3600" dirty="0" smtClean="0">
              <a:solidFill>
                <a:schemeClr val="tx1"/>
              </a:solidFill>
            </a:endParaRPr>
          </a:p>
          <a:p>
            <a:pPr algn="just">
              <a:buClr>
                <a:srgbClr val="1DAA8C"/>
              </a:buClr>
              <a:buFont typeface="Wingdings" panose="05000000000000000000" pitchFamily="2" charset="2"/>
              <a:buChar char="§"/>
            </a:pPr>
            <a:r>
              <a:rPr lang="ru-RU" altLang="ru-RU" sz="3600" dirty="0" smtClean="0">
                <a:solidFill>
                  <a:schemeClr val="tx1"/>
                </a:solidFill>
              </a:rPr>
              <a:t>Отсутствие оперативной и достоверной аналитики по всем МО</a:t>
            </a:r>
          </a:p>
          <a:p>
            <a:pPr algn="just">
              <a:buClr>
                <a:srgbClr val="1DAA8C"/>
              </a:buClr>
              <a:buFont typeface="Wingdings" panose="05000000000000000000" pitchFamily="2" charset="2"/>
              <a:buChar char="§"/>
            </a:pPr>
            <a:endParaRPr lang="ru-RU" altLang="ru-RU" sz="3600" dirty="0">
              <a:solidFill>
                <a:schemeClr val="tx1"/>
              </a:solidFill>
            </a:endParaRPr>
          </a:p>
          <a:p>
            <a:pPr algn="just">
              <a:buClr>
                <a:srgbClr val="1DAA8C"/>
              </a:buClr>
              <a:buFont typeface="Wingdings" panose="05000000000000000000" pitchFamily="2" charset="2"/>
              <a:buChar char="§"/>
            </a:pPr>
            <a:r>
              <a:rPr lang="ru-RU" altLang="ru-RU" sz="3600" dirty="0" smtClean="0">
                <a:solidFill>
                  <a:schemeClr val="tx1"/>
                </a:solidFill>
              </a:rPr>
              <a:t>Всем разработчикам необходимо поддерживать новые версии федеральных сервисов</a:t>
            </a:r>
            <a:endParaRPr lang="ru-RU" altLang="ru-RU" sz="3600" dirty="0" smtClean="0">
              <a:solidFill>
                <a:schemeClr val="tx1"/>
              </a:solidFill>
            </a:endParaRPr>
          </a:p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8752197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ъект 2"/>
          <p:cNvSpPr txBox="1">
            <a:spLocks/>
          </p:cNvSpPr>
          <p:nvPr/>
        </p:nvSpPr>
        <p:spPr bwMode="auto">
          <a:xfrm>
            <a:off x="885825" y="2068488"/>
            <a:ext cx="11593513" cy="61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>
              <a:buClr>
                <a:srgbClr val="1DAA8C"/>
              </a:buClr>
              <a:buFont typeface="Wingdings" panose="05000000000000000000" pitchFamily="2" charset="2"/>
              <a:buChar char="§"/>
            </a:pPr>
            <a:r>
              <a:rPr lang="ru-RU" altLang="ru-RU" sz="3600" dirty="0" smtClean="0">
                <a:solidFill>
                  <a:schemeClr val="tx1"/>
                </a:solidFill>
                <a:latin typeface="Thonburi" pitchFamily="-84" charset="0"/>
                <a:sym typeface="Thonburi" pitchFamily="-84" charset="0"/>
              </a:rPr>
              <a:t>Ничего </a:t>
            </a:r>
            <a:r>
              <a:rPr lang="ru-RU" altLang="ru-RU" sz="3600" dirty="0">
                <a:solidFill>
                  <a:schemeClr val="tx1"/>
                </a:solidFill>
                <a:latin typeface="Thonburi" pitchFamily="-84" charset="0"/>
                <a:sym typeface="Thonburi" pitchFamily="-84" charset="0"/>
              </a:rPr>
              <a:t>не </a:t>
            </a:r>
            <a:r>
              <a:rPr lang="ru-RU" altLang="ru-RU" sz="3600" dirty="0" smtClean="0">
                <a:solidFill>
                  <a:schemeClr val="tx1"/>
                </a:solidFill>
                <a:latin typeface="Thonburi" pitchFamily="-84" charset="0"/>
                <a:sym typeface="Thonburi" pitchFamily="-84" charset="0"/>
              </a:rPr>
              <a:t>ломаем;</a:t>
            </a:r>
            <a:endParaRPr lang="ru-RU" altLang="ru-RU" sz="3600" dirty="0">
              <a:solidFill>
                <a:schemeClr val="tx1"/>
              </a:solidFill>
              <a:latin typeface="Thonburi" pitchFamily="-84" charset="0"/>
              <a:sym typeface="Thonburi" pitchFamily="-84" charset="0"/>
            </a:endParaRPr>
          </a:p>
          <a:p>
            <a:pPr>
              <a:buClr>
                <a:srgbClr val="1DAA8C"/>
              </a:buClr>
              <a:buFont typeface="Wingdings" panose="05000000000000000000" pitchFamily="2" charset="2"/>
              <a:buChar char="§"/>
            </a:pPr>
            <a:endParaRPr lang="ru-RU" altLang="ru-RU" sz="3600" dirty="0">
              <a:solidFill>
                <a:schemeClr val="tx1"/>
              </a:solidFill>
              <a:latin typeface="Thonburi" pitchFamily="-84" charset="0"/>
              <a:sym typeface="Thonburi" pitchFamily="-84" charset="0"/>
            </a:endParaRPr>
          </a:p>
          <a:p>
            <a:pPr>
              <a:buClr>
                <a:srgbClr val="1DAA8C"/>
              </a:buClr>
              <a:buFont typeface="Wingdings" panose="05000000000000000000" pitchFamily="2" charset="2"/>
              <a:buChar char="§"/>
            </a:pPr>
            <a:r>
              <a:rPr lang="ru-RU" altLang="ru-RU" sz="3600" dirty="0">
                <a:solidFill>
                  <a:schemeClr val="tx1"/>
                </a:solidFill>
                <a:latin typeface="Thonburi" pitchFamily="-84" charset="0"/>
                <a:sym typeface="Thonburi" pitchFamily="-84" charset="0"/>
              </a:rPr>
              <a:t>О</a:t>
            </a:r>
            <a:r>
              <a:rPr lang="ru-RU" altLang="ru-RU" sz="3600" dirty="0" smtClean="0">
                <a:solidFill>
                  <a:schemeClr val="tx1"/>
                </a:solidFill>
                <a:latin typeface="Thonburi" pitchFamily="-84" charset="0"/>
                <a:sym typeface="Thonburi" pitchFamily="-84" charset="0"/>
              </a:rPr>
              <a:t>ткрытые протоколы, четкие </a:t>
            </a:r>
            <a:r>
              <a:rPr lang="ru-RU" altLang="ru-RU" sz="3600" dirty="0">
                <a:solidFill>
                  <a:schemeClr val="tx1"/>
                </a:solidFill>
                <a:latin typeface="Thonburi" pitchFamily="-84" charset="0"/>
                <a:sym typeface="Thonburi" pitchFamily="-84" charset="0"/>
              </a:rPr>
              <a:t>правила </a:t>
            </a:r>
            <a:r>
              <a:rPr lang="ru-RU" altLang="ru-RU" sz="3600" dirty="0" smtClean="0">
                <a:solidFill>
                  <a:schemeClr val="tx1"/>
                </a:solidFill>
                <a:latin typeface="Thonburi" pitchFamily="-84" charset="0"/>
                <a:sym typeface="Thonburi" pitchFamily="-84" charset="0"/>
              </a:rPr>
              <a:t>информационного обмена, уровни ответственности;</a:t>
            </a:r>
            <a:endParaRPr lang="ru-RU" altLang="ru-RU" sz="3600" dirty="0">
              <a:solidFill>
                <a:schemeClr val="tx1"/>
              </a:solidFill>
              <a:latin typeface="Thonburi" pitchFamily="-84" charset="0"/>
              <a:sym typeface="Thonburi" pitchFamily="-84" charset="0"/>
            </a:endParaRPr>
          </a:p>
          <a:p>
            <a:pPr>
              <a:buClr>
                <a:srgbClr val="1DAA8C"/>
              </a:buClr>
            </a:pPr>
            <a:endParaRPr lang="ru-RU" altLang="ru-RU" sz="3600" dirty="0">
              <a:solidFill>
                <a:schemeClr val="tx1"/>
              </a:solidFill>
              <a:latin typeface="Thonburi" pitchFamily="-84" charset="0"/>
              <a:sym typeface="Thonburi" pitchFamily="-84" charset="0"/>
            </a:endParaRPr>
          </a:p>
          <a:p>
            <a:pPr>
              <a:buClr>
                <a:srgbClr val="1DAA8C"/>
              </a:buClr>
              <a:buFont typeface="Wingdings" panose="05000000000000000000" pitchFamily="2" charset="2"/>
              <a:buChar char="§"/>
            </a:pPr>
            <a:r>
              <a:rPr lang="ru-RU" altLang="ru-RU" sz="3600" dirty="0">
                <a:solidFill>
                  <a:schemeClr val="tx1"/>
                </a:solidFill>
                <a:latin typeface="Thonburi" pitchFamily="-84" charset="0"/>
                <a:sym typeface="Thonburi" pitchFamily="-84" charset="0"/>
              </a:rPr>
              <a:t>Увеличение конкуренции на рынке МИС, ЛИС и т.д. в регионе;</a:t>
            </a:r>
          </a:p>
          <a:p>
            <a:pPr>
              <a:buClr>
                <a:srgbClr val="1DAA8C"/>
              </a:buClr>
              <a:buFont typeface="Wingdings" panose="05000000000000000000" pitchFamily="2" charset="2"/>
              <a:buChar char="§"/>
            </a:pPr>
            <a:endParaRPr lang="ru-RU" altLang="ru-RU" sz="3600" dirty="0">
              <a:solidFill>
                <a:schemeClr val="tx1"/>
              </a:solidFill>
              <a:latin typeface="Thonburi" pitchFamily="-84" charset="0"/>
              <a:sym typeface="Thonburi" pitchFamily="-84" charset="0"/>
            </a:endParaRPr>
          </a:p>
          <a:p>
            <a:pPr>
              <a:buClr>
                <a:srgbClr val="1DAA8C"/>
              </a:buClr>
              <a:buFont typeface="Wingdings" panose="05000000000000000000" pitchFamily="2" charset="2"/>
              <a:buChar char="§"/>
            </a:pPr>
            <a:r>
              <a:rPr lang="ru-RU" altLang="ru-RU" sz="3600" dirty="0" smtClean="0">
                <a:solidFill>
                  <a:schemeClr val="tx1"/>
                </a:solidFill>
                <a:latin typeface="Thonburi" pitchFamily="-84" charset="0"/>
                <a:sym typeface="Thonburi" pitchFamily="-84" charset="0"/>
              </a:rPr>
              <a:t>Централизованное </a:t>
            </a:r>
            <a:r>
              <a:rPr lang="ru-RU" altLang="ru-RU" sz="3600" dirty="0">
                <a:solidFill>
                  <a:schemeClr val="tx1"/>
                </a:solidFill>
                <a:latin typeface="Thonburi" pitchFamily="-84" charset="0"/>
                <a:sym typeface="Thonburi" pitchFamily="-84" charset="0"/>
              </a:rPr>
              <a:t>решение: </a:t>
            </a:r>
            <a:r>
              <a:rPr lang="ru-RU" altLang="ru-RU" sz="3600" dirty="0" smtClean="0">
                <a:solidFill>
                  <a:schemeClr val="tx1"/>
                </a:solidFill>
                <a:latin typeface="Thonburi" pitchFamily="-84" charset="0"/>
                <a:sym typeface="Thonburi" pitchFamily="-84" charset="0"/>
              </a:rPr>
              <a:t>без </a:t>
            </a:r>
            <a:r>
              <a:rPr lang="ru-RU" altLang="ru-RU" sz="3600" dirty="0">
                <a:solidFill>
                  <a:schemeClr val="tx1"/>
                </a:solidFill>
                <a:latin typeface="Thonburi" pitchFamily="-84" charset="0"/>
                <a:sym typeface="Thonburi" pitchFamily="-84" charset="0"/>
              </a:rPr>
              <a:t>вмешательства в работу </a:t>
            </a:r>
            <a:r>
              <a:rPr lang="ru-RU" altLang="ru-RU" sz="3600" dirty="0" smtClean="0">
                <a:solidFill>
                  <a:schemeClr val="tx1"/>
                </a:solidFill>
                <a:latin typeface="Thonburi" pitchFamily="-84" charset="0"/>
                <a:sym typeface="Thonburi" pitchFamily="-84" charset="0"/>
              </a:rPr>
              <a:t>ЛПУ</a:t>
            </a:r>
            <a:endParaRPr lang="ru-RU" altLang="ru-RU" sz="2200" dirty="0">
              <a:solidFill>
                <a:schemeClr val="tx1"/>
              </a:solidFill>
              <a:latin typeface="Thonburi" pitchFamily="-84" charset="0"/>
              <a:sym typeface="Thonburi" pitchFamily="-84" charset="0"/>
            </a:endParaRPr>
          </a:p>
        </p:txBody>
      </p:sp>
      <p:sp>
        <p:nvSpPr>
          <p:cNvPr id="18435" name="Заголовок 1"/>
          <p:cNvSpPr txBox="1">
            <a:spLocks/>
          </p:cNvSpPr>
          <p:nvPr/>
        </p:nvSpPr>
        <p:spPr bwMode="auto">
          <a:xfrm>
            <a:off x="1101725" y="773113"/>
            <a:ext cx="11017250" cy="142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/>
            <a:r>
              <a:rPr lang="ru-RU" altLang="ru-RU" sz="4800" dirty="0">
                <a:solidFill>
                  <a:schemeClr val="tx1"/>
                </a:solidFill>
                <a:latin typeface="Thonburi Bold" pitchFamily="-84" charset="0"/>
                <a:ea typeface="ヒラギノ角ゴ ProN W6" pitchFamily="-84" charset="-128"/>
                <a:sym typeface="Thonburi Bold" pitchFamily="-84" charset="0"/>
              </a:rPr>
              <a:t>Наши </a:t>
            </a:r>
            <a:r>
              <a:rPr lang="ru-RU" altLang="ru-RU" sz="4800" dirty="0" smtClean="0">
                <a:solidFill>
                  <a:schemeClr val="tx1"/>
                </a:solidFill>
                <a:latin typeface="Thonburi Bold" pitchFamily="-84" charset="0"/>
                <a:ea typeface="ヒラギノ角ゴ ProN W6" pitchFamily="-84" charset="-128"/>
                <a:sym typeface="Thonburi Bold" pitchFamily="-84" charset="0"/>
              </a:rPr>
              <a:t>принципы работы</a:t>
            </a:r>
            <a:endParaRPr lang="ru-RU" altLang="ru-RU" sz="4800" dirty="0">
              <a:solidFill>
                <a:schemeClr val="tx1"/>
              </a:solidFill>
              <a:latin typeface="Thonburi Bold" pitchFamily="-84" charset="0"/>
              <a:ea typeface="ヒラギノ角ゴ ProN W6" pitchFamily="-84" charset="-128"/>
              <a:sym typeface="Thonburi Bold" pitchFamily="-84" charset="0"/>
            </a:endParaRPr>
          </a:p>
        </p:txBody>
      </p:sp>
      <p:pic>
        <p:nvPicPr>
          <p:cNvPr id="18436" name="Picture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800" y="392113"/>
            <a:ext cx="11430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7252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800" y="412750"/>
            <a:ext cx="114300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744" y="556285"/>
            <a:ext cx="11809312" cy="874770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800" y="392113"/>
            <a:ext cx="11430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525463" y="693738"/>
            <a:ext cx="12098337" cy="100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lIns="50800" tIns="50800" rIns="50800" bIns="50800" anchor="ctr"/>
          <a:lstStyle>
            <a:defPPr>
              <a:defRPr lang="en-US"/>
            </a:defPPr>
            <a:lvl1pPr algn="ctr">
              <a:defRPr sz="4800">
                <a:solidFill>
                  <a:schemeClr val="tx1"/>
                </a:solidFill>
                <a:latin typeface="Thonburi Bold" pitchFamily="-84" charset="0"/>
                <a:ea typeface="ヒラギノ角ゴ ProN W6" pitchFamily="-84" charset="-128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ru-RU" dirty="0" smtClean="0"/>
              <a:t>Пример аналитики</a:t>
            </a:r>
            <a:endParaRPr lang="ru-RU" dirty="0"/>
          </a:p>
        </p:txBody>
      </p:sp>
      <p:sp>
        <p:nvSpPr>
          <p:cNvPr id="21509" name="Объект 2"/>
          <p:cNvSpPr>
            <a:spLocks noGrp="1"/>
          </p:cNvSpPr>
          <p:nvPr>
            <p:ph idx="1"/>
          </p:nvPr>
        </p:nvSpPr>
        <p:spPr>
          <a:xfrm>
            <a:off x="814388" y="1695450"/>
            <a:ext cx="11591925" cy="1122363"/>
          </a:xfrm>
        </p:spPr>
        <p:txBody>
          <a:bodyPr/>
          <a:lstStyle/>
          <a:p>
            <a:pPr marL="0" indent="0">
              <a:spcBef>
                <a:spcPts val="600"/>
              </a:spcBef>
              <a:buClr>
                <a:srgbClr val="1DAA8C"/>
              </a:buClr>
            </a:pPr>
            <a:r>
              <a:rPr lang="ru-RU" altLang="ru-RU" sz="2400" dirty="0" smtClean="0">
                <a:solidFill>
                  <a:schemeClr val="tx1"/>
                </a:solidFill>
              </a:rPr>
              <a:t>Динамика записи на прием к врачу по специальностям на примере </a:t>
            </a:r>
            <a:r>
              <a:rPr lang="ru-RU" altLang="ru-RU" sz="2400" dirty="0" err="1" smtClean="0">
                <a:solidFill>
                  <a:schemeClr val="tx1"/>
                </a:solidFill>
              </a:rPr>
              <a:t>г.Санкт</a:t>
            </a:r>
            <a:r>
              <a:rPr lang="ru-RU" altLang="ru-RU" sz="2400" dirty="0" smtClean="0">
                <a:solidFill>
                  <a:schemeClr val="tx1"/>
                </a:solidFill>
              </a:rPr>
              <a:t>-Петербурга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93" y="2572545"/>
            <a:ext cx="7104789" cy="532859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272" y="4084712"/>
            <a:ext cx="7056041" cy="529203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957263" y="2429594"/>
            <a:ext cx="11377612" cy="475146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1DAA8C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3600" dirty="0" smtClean="0">
                <a:solidFill>
                  <a:schemeClr val="tx1"/>
                </a:solidFill>
                <a:sym typeface="Thonburi" charset="0"/>
              </a:rPr>
              <a:t>ОУЗ развивают региональные сервисы, МО внедряют </a:t>
            </a:r>
            <a:r>
              <a:rPr lang="ru-RU" altLang="ru-RU" sz="3600" dirty="0" err="1" smtClean="0">
                <a:solidFill>
                  <a:schemeClr val="tx1"/>
                </a:solidFill>
                <a:sym typeface="Thonburi" charset="0"/>
              </a:rPr>
              <a:t>МИСы</a:t>
            </a:r>
            <a:endParaRPr lang="ru-RU" altLang="ru-RU" sz="3600" dirty="0" smtClean="0">
              <a:solidFill>
                <a:schemeClr val="tx1"/>
              </a:solidFill>
              <a:sym typeface="Thonburi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1DAA8C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3600" dirty="0">
                <a:solidFill>
                  <a:schemeClr val="tx1"/>
                </a:solidFill>
                <a:sym typeface="Thonburi" charset="0"/>
              </a:rPr>
              <a:t>Региональное хранилище </a:t>
            </a:r>
            <a:r>
              <a:rPr lang="ru-RU" altLang="ru-RU" sz="3600" dirty="0" smtClean="0">
                <a:solidFill>
                  <a:schemeClr val="tx1"/>
                </a:solidFill>
                <a:sym typeface="Thonburi" charset="0"/>
              </a:rPr>
              <a:t>медицинских данных упрощает для МО интеграцию с федеральными сервисами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1DAA8C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3600" dirty="0" smtClean="0">
                <a:solidFill>
                  <a:schemeClr val="tx1"/>
                </a:solidFill>
                <a:sym typeface="Thonburi" charset="0"/>
              </a:rPr>
              <a:t>Сохраняем унаследованные системы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1DAA8C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3600" dirty="0" smtClean="0">
                <a:solidFill>
                  <a:schemeClr val="tx1"/>
                </a:solidFill>
                <a:sym typeface="Thonburi" charset="0"/>
              </a:rPr>
              <a:t>Увеличение конкуренции для повышения качества и стабильности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1DAA8C"/>
              </a:buClr>
              <a:buFont typeface="Wingdings" panose="05000000000000000000" pitchFamily="2" charset="2"/>
              <a:buChar char="§"/>
              <a:defRPr/>
            </a:pPr>
            <a:endParaRPr lang="ru-RU" altLang="ru-RU" sz="3600" dirty="0" smtClean="0">
              <a:solidFill>
                <a:schemeClr val="tx1"/>
              </a:solidFill>
              <a:sym typeface="Thonburi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1DAA8C"/>
              </a:buClr>
              <a:buFont typeface="Wingdings" panose="05000000000000000000" pitchFamily="2" charset="2"/>
              <a:buChar char="§"/>
              <a:defRPr/>
            </a:pPr>
            <a:endParaRPr lang="ru-RU" altLang="ru-RU" sz="3600" dirty="0" smtClean="0">
              <a:solidFill>
                <a:schemeClr val="tx1"/>
              </a:solidFill>
              <a:sym typeface="Thonburi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ru-RU" altLang="ru-RU" dirty="0" smtClean="0">
              <a:solidFill>
                <a:schemeClr val="tx1"/>
              </a:solidFill>
              <a:sym typeface="Thonburi" charset="0"/>
            </a:endParaRPr>
          </a:p>
        </p:txBody>
      </p:sp>
      <p:sp>
        <p:nvSpPr>
          <p:cNvPr id="15363" name="Заголовок 1"/>
          <p:cNvSpPr txBox="1">
            <a:spLocks/>
          </p:cNvSpPr>
          <p:nvPr/>
        </p:nvSpPr>
        <p:spPr bwMode="auto">
          <a:xfrm>
            <a:off x="777417" y="844352"/>
            <a:ext cx="11737304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/>
            <a:r>
              <a:rPr lang="ru-RU" altLang="ru-RU" sz="4400" dirty="0" smtClean="0">
                <a:solidFill>
                  <a:schemeClr val="tx1"/>
                </a:solidFill>
                <a:latin typeface="Thonburi Bold" pitchFamily="-84" charset="0"/>
                <a:ea typeface="ヒラギノ角ゴ ProN W6" pitchFamily="-84" charset="-128"/>
                <a:sym typeface="Thonburi Bold" pitchFamily="-84" charset="0"/>
              </a:rPr>
              <a:t>Преимущества подхода</a:t>
            </a:r>
            <a:endParaRPr lang="ru-RU" altLang="ru-RU" sz="4400" dirty="0">
              <a:solidFill>
                <a:schemeClr val="tx1"/>
              </a:solidFill>
              <a:latin typeface="Thonburi Bold" pitchFamily="-84" charset="0"/>
              <a:ea typeface="ヒラギノ角ゴ ProN W6" pitchFamily="-84" charset="-128"/>
              <a:sym typeface="Thonburi Bold" pitchFamily="-84" charset="0"/>
            </a:endParaRPr>
          </a:p>
        </p:txBody>
      </p:sp>
      <p:pic>
        <p:nvPicPr>
          <p:cNvPr id="15364" name="Picture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800" y="392113"/>
            <a:ext cx="11430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/>
          </p:cNvSpPr>
          <p:nvPr/>
        </p:nvSpPr>
        <p:spPr bwMode="auto">
          <a:xfrm>
            <a:off x="598488" y="1131888"/>
            <a:ext cx="11880850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/>
          <a:p>
            <a:pPr algn="ctr"/>
            <a:r>
              <a:rPr lang="ru-RU" altLang="ru-RU" sz="4400" dirty="0">
                <a:solidFill>
                  <a:schemeClr val="tx1"/>
                </a:solidFill>
                <a:latin typeface="Thonburi Bold" pitchFamily="-84" charset="0"/>
                <a:ea typeface="ヒラギノ角ゴ ProN W6" pitchFamily="-84" charset="-128"/>
                <a:sym typeface="Thonburi" pitchFamily="-84" charset="0"/>
              </a:rPr>
              <a:t>Наш опыт в решении интеграционных задач</a:t>
            </a:r>
            <a:endParaRPr lang="en-US" altLang="ru-RU" sz="4400" dirty="0">
              <a:solidFill>
                <a:schemeClr val="tx1"/>
              </a:solidFill>
              <a:latin typeface="Thonburi Bold" pitchFamily="-84" charset="0"/>
              <a:ea typeface="ヒラギノ角ゴ ProN W6" pitchFamily="-84" charset="-128"/>
              <a:sym typeface="Thonburi" pitchFamily="-84" charset="0"/>
            </a:endParaRPr>
          </a:p>
        </p:txBody>
      </p:sp>
      <p:sp>
        <p:nvSpPr>
          <p:cNvPr id="24579" name="Rectangle 4"/>
          <p:cNvSpPr txBox="1">
            <a:spLocks noChangeArrowheads="1"/>
          </p:cNvSpPr>
          <p:nvPr/>
        </p:nvSpPr>
        <p:spPr bwMode="auto">
          <a:xfrm>
            <a:off x="381000" y="2133600"/>
            <a:ext cx="12098338" cy="5047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>
              <a:defRPr sz="2200">
                <a:solidFill>
                  <a:srgbClr val="4D4D4D"/>
                </a:solidFill>
                <a:latin typeface="Thonburi" pitchFamily="-84" charset="0"/>
                <a:ea typeface="ヒラギノ角ゴ ProN W3" pitchFamily="-84" charset="-128"/>
                <a:sym typeface="Thonburi" pitchFamily="-84" charset="0"/>
              </a:defRPr>
            </a:lvl1pPr>
            <a:lvl2pPr marL="1028700" indent="-571500">
              <a:defRPr sz="2200">
                <a:solidFill>
                  <a:srgbClr val="4D4D4D"/>
                </a:solidFill>
                <a:latin typeface="Thonburi" pitchFamily="-84" charset="0"/>
                <a:ea typeface="ヒラギノ角ゴ ProN W3" pitchFamily="-84" charset="-128"/>
                <a:sym typeface="Thonburi" pitchFamily="-84" charset="0"/>
              </a:defRPr>
            </a:lvl2pPr>
            <a:lvl3pPr marL="977900" indent="-63500">
              <a:defRPr sz="2200">
                <a:solidFill>
                  <a:srgbClr val="4D4D4D"/>
                </a:solidFill>
                <a:latin typeface="Thonburi" pitchFamily="-84" charset="0"/>
                <a:ea typeface="ヒラギノ角ゴ ProN W3" pitchFamily="-84" charset="-128"/>
                <a:sym typeface="Thonburi" pitchFamily="-84" charset="0"/>
              </a:defRPr>
            </a:lvl3pPr>
            <a:lvl4pPr marL="1460500" indent="-88900">
              <a:defRPr sz="2200">
                <a:solidFill>
                  <a:srgbClr val="4D4D4D"/>
                </a:solidFill>
                <a:latin typeface="Thonburi" pitchFamily="-84" charset="0"/>
                <a:ea typeface="ヒラギノ角ゴ ProN W3" pitchFamily="-84" charset="-128"/>
                <a:sym typeface="Thonburi" pitchFamily="-84" charset="0"/>
              </a:defRPr>
            </a:lvl4pPr>
            <a:lvl5pPr marL="1955800" indent="-127000">
              <a:defRPr sz="2200">
                <a:solidFill>
                  <a:srgbClr val="4D4D4D"/>
                </a:solidFill>
                <a:latin typeface="Thonburi" pitchFamily="-84" charset="0"/>
                <a:ea typeface="ヒラギノ角ゴ ProN W3" pitchFamily="-84" charset="-128"/>
                <a:sym typeface="Thonburi" pitchFamily="-84" charset="0"/>
              </a:defRPr>
            </a:lvl5pPr>
            <a:lvl6pPr marL="2413000" indent="-127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4D4D4D"/>
                </a:solidFill>
                <a:latin typeface="Thonburi" pitchFamily="-84" charset="0"/>
                <a:ea typeface="ヒラギノ角ゴ ProN W3" pitchFamily="-84" charset="-128"/>
                <a:sym typeface="Thonburi" pitchFamily="-84" charset="0"/>
              </a:defRPr>
            </a:lvl6pPr>
            <a:lvl7pPr marL="2870200" indent="-127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4D4D4D"/>
                </a:solidFill>
                <a:latin typeface="Thonburi" pitchFamily="-84" charset="0"/>
                <a:ea typeface="ヒラギノ角ゴ ProN W3" pitchFamily="-84" charset="-128"/>
                <a:sym typeface="Thonburi" pitchFamily="-84" charset="0"/>
              </a:defRPr>
            </a:lvl7pPr>
            <a:lvl8pPr marL="3327400" indent="-127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4D4D4D"/>
                </a:solidFill>
                <a:latin typeface="Thonburi" pitchFamily="-84" charset="0"/>
                <a:ea typeface="ヒラギノ角ゴ ProN W3" pitchFamily="-84" charset="-128"/>
                <a:sym typeface="Thonburi" pitchFamily="-84" charset="0"/>
              </a:defRPr>
            </a:lvl8pPr>
            <a:lvl9pPr marL="3784600" indent="-1270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4D4D4D"/>
                </a:solidFill>
                <a:latin typeface="Thonburi" pitchFamily="-84" charset="0"/>
                <a:ea typeface="ヒラギノ角ゴ ProN W3" pitchFamily="-84" charset="-128"/>
                <a:sym typeface="Thonburi" pitchFamily="-84" charset="0"/>
              </a:defRPr>
            </a:lvl9pPr>
          </a:lstStyle>
          <a:p>
            <a:pPr algn="just">
              <a:spcBef>
                <a:spcPts val="600"/>
              </a:spcBef>
              <a:buClr>
                <a:srgbClr val="1DAA8C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2800" b="1" dirty="0" smtClean="0">
                <a:solidFill>
                  <a:schemeClr val="tx1"/>
                </a:solidFill>
              </a:rPr>
              <a:t>Интеграция с 2 федеральными сервисами</a:t>
            </a:r>
            <a:r>
              <a:rPr lang="ru-RU" altLang="ru-RU" sz="2800" dirty="0" smtClean="0">
                <a:solidFill>
                  <a:schemeClr val="tx1"/>
                </a:solidFill>
              </a:rPr>
              <a:t>: ФЭР 2 и ИЭМК</a:t>
            </a:r>
          </a:p>
          <a:p>
            <a:pPr algn="just">
              <a:spcBef>
                <a:spcPts val="600"/>
              </a:spcBef>
              <a:buClr>
                <a:srgbClr val="1DAA8C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2800" b="1" dirty="0" smtClean="0">
                <a:solidFill>
                  <a:schemeClr val="tx1"/>
                </a:solidFill>
              </a:rPr>
              <a:t>6 регионов</a:t>
            </a:r>
            <a:r>
              <a:rPr lang="ru-RU" altLang="ru-RU" sz="2800" dirty="0" smtClean="0">
                <a:solidFill>
                  <a:schemeClr val="tx1"/>
                </a:solidFill>
              </a:rPr>
              <a:t>: Санкт-Петербург, Архангельская, Мурманская, Ленинградская, Новгородская области, Республика Карелия</a:t>
            </a:r>
          </a:p>
          <a:p>
            <a:pPr algn="just">
              <a:spcBef>
                <a:spcPts val="600"/>
              </a:spcBef>
              <a:buClr>
                <a:srgbClr val="1DAA8C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2800" b="1" dirty="0" smtClean="0">
                <a:solidFill>
                  <a:schemeClr val="tx1"/>
                </a:solidFill>
              </a:rPr>
              <a:t>16 интегрированных МИС, работающих более чем в 20 регионах</a:t>
            </a:r>
            <a:r>
              <a:rPr lang="ru-RU" altLang="ru-RU" sz="2800" dirty="0" smtClean="0">
                <a:solidFill>
                  <a:schemeClr val="tx1"/>
                </a:solidFill>
              </a:rPr>
              <a:t>: </a:t>
            </a:r>
            <a:r>
              <a:rPr lang="en-US" altLang="ru-RU" sz="2800" dirty="0" err="1" smtClean="0">
                <a:solidFill>
                  <a:schemeClr val="tx1"/>
                </a:solidFill>
              </a:rPr>
              <a:t>qMS</a:t>
            </a:r>
            <a:r>
              <a:rPr lang="ru-RU" altLang="ru-RU" sz="2800" dirty="0">
                <a:solidFill>
                  <a:schemeClr val="tx1"/>
                </a:solidFill>
              </a:rPr>
              <a:t>,</a:t>
            </a:r>
            <a:r>
              <a:rPr lang="ru-RU" altLang="ru-RU" sz="2800" dirty="0" smtClean="0">
                <a:solidFill>
                  <a:schemeClr val="tx1"/>
                </a:solidFill>
              </a:rPr>
              <a:t> Ариадна, САМСОН, </a:t>
            </a:r>
            <a:r>
              <a:rPr lang="ru-RU" altLang="ru-RU" sz="2800" dirty="0" err="1">
                <a:solidFill>
                  <a:schemeClr val="tx1"/>
                </a:solidFill>
              </a:rPr>
              <a:t>Медиалог</a:t>
            </a:r>
            <a:r>
              <a:rPr lang="ru-RU" altLang="ru-RU" sz="2800" dirty="0">
                <a:solidFill>
                  <a:schemeClr val="tx1"/>
                </a:solidFill>
              </a:rPr>
              <a:t>, 1С, </a:t>
            </a:r>
            <a:r>
              <a:rPr lang="ru-RU" altLang="ru-RU" sz="2800" dirty="0" err="1">
                <a:solidFill>
                  <a:schemeClr val="tx1"/>
                </a:solidFill>
              </a:rPr>
              <a:t>Инфоклиника</a:t>
            </a:r>
            <a:r>
              <a:rPr lang="ru-RU" altLang="ru-RU" sz="2800" dirty="0">
                <a:solidFill>
                  <a:schemeClr val="tx1"/>
                </a:solidFill>
              </a:rPr>
              <a:t>, Электронная </a:t>
            </a:r>
            <a:r>
              <a:rPr lang="ru-RU" altLang="ru-RU" sz="2800" dirty="0" smtClean="0">
                <a:solidFill>
                  <a:schemeClr val="tx1"/>
                </a:solidFill>
              </a:rPr>
              <a:t>медицина, Вита-Софт, </a:t>
            </a:r>
            <a:r>
              <a:rPr lang="ru-RU" altLang="ru-RU" sz="2800" dirty="0" smtClean="0">
                <a:solidFill>
                  <a:schemeClr val="tx1"/>
                </a:solidFill>
              </a:rPr>
              <a:t>Виста-Мед, </a:t>
            </a:r>
            <a:r>
              <a:rPr lang="en-US" altLang="ru-RU" sz="2800" dirty="0" smtClean="0">
                <a:solidFill>
                  <a:schemeClr val="tx1"/>
                </a:solidFill>
              </a:rPr>
              <a:t>Web-</a:t>
            </a:r>
            <a:r>
              <a:rPr lang="ru-RU" altLang="ru-RU" sz="2800" dirty="0" smtClean="0">
                <a:solidFill>
                  <a:schemeClr val="tx1"/>
                </a:solidFill>
              </a:rPr>
              <a:t>поликлиника, </a:t>
            </a:r>
            <a:r>
              <a:rPr lang="ru-RU" altLang="ru-RU" sz="2800" dirty="0" err="1" smtClean="0">
                <a:solidFill>
                  <a:schemeClr val="tx1"/>
                </a:solidFill>
              </a:rPr>
              <a:t>Евромед</a:t>
            </a:r>
            <a:r>
              <a:rPr lang="ru-RU" altLang="ru-RU" sz="2800" dirty="0" smtClean="0">
                <a:solidFill>
                  <a:schemeClr val="tx1"/>
                </a:solidFill>
              </a:rPr>
              <a:t>, Аура, Электрон, </a:t>
            </a:r>
            <a:r>
              <a:rPr lang="en-US" altLang="ru-RU" sz="2800" dirty="0" smtClean="0">
                <a:solidFill>
                  <a:schemeClr val="tx1"/>
                </a:solidFill>
              </a:rPr>
              <a:t>Dental4Windows</a:t>
            </a:r>
            <a:r>
              <a:rPr lang="ru-RU" altLang="ru-RU" sz="2800" dirty="0" smtClean="0">
                <a:solidFill>
                  <a:schemeClr val="tx1"/>
                </a:solidFill>
              </a:rPr>
              <a:t>, Глобус-</a:t>
            </a:r>
            <a:r>
              <a:rPr lang="ru-RU" altLang="ru-RU" sz="2800" dirty="0" err="1" smtClean="0">
                <a:solidFill>
                  <a:schemeClr val="tx1"/>
                </a:solidFill>
              </a:rPr>
              <a:t>Медикус</a:t>
            </a:r>
            <a:r>
              <a:rPr lang="ru-RU" altLang="ru-RU" sz="2800" dirty="0" smtClean="0">
                <a:solidFill>
                  <a:schemeClr val="tx1"/>
                </a:solidFill>
              </a:rPr>
              <a:t>, </a:t>
            </a:r>
            <a:r>
              <a:rPr lang="en-US" altLang="ru-RU" sz="2800" dirty="0" smtClean="0">
                <a:solidFill>
                  <a:schemeClr val="tx1"/>
                </a:solidFill>
              </a:rPr>
              <a:t>PSS Labs</a:t>
            </a:r>
            <a:r>
              <a:rPr lang="ru-RU" altLang="ru-RU" sz="2800" dirty="0" smtClean="0">
                <a:solidFill>
                  <a:schemeClr val="tx1"/>
                </a:solidFill>
              </a:rPr>
              <a:t>. </a:t>
            </a:r>
          </a:p>
          <a:p>
            <a:pPr algn="just">
              <a:spcBef>
                <a:spcPts val="600"/>
              </a:spcBef>
              <a:buClr>
                <a:srgbClr val="1DAA8C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2800" b="1" dirty="0" smtClean="0">
                <a:solidFill>
                  <a:schemeClr val="tx1"/>
                </a:solidFill>
              </a:rPr>
              <a:t>17</a:t>
            </a:r>
            <a:r>
              <a:rPr lang="en-US" altLang="ru-RU" sz="2800" b="1" dirty="0" smtClean="0">
                <a:solidFill>
                  <a:schemeClr val="tx1"/>
                </a:solidFill>
              </a:rPr>
              <a:t> </a:t>
            </a:r>
            <a:r>
              <a:rPr lang="ru-RU" altLang="ru-RU" sz="2800" b="1" dirty="0" err="1" smtClean="0">
                <a:solidFill>
                  <a:schemeClr val="tx1"/>
                </a:solidFill>
              </a:rPr>
              <a:t>колл</a:t>
            </a:r>
            <a:r>
              <a:rPr lang="ru-RU" altLang="ru-RU" sz="2800" b="1" dirty="0" smtClean="0">
                <a:solidFill>
                  <a:schemeClr val="tx1"/>
                </a:solidFill>
              </a:rPr>
              <a:t>-центров </a:t>
            </a:r>
            <a:r>
              <a:rPr lang="ru-RU" altLang="ru-RU" sz="2800" dirty="0" smtClean="0">
                <a:solidFill>
                  <a:schemeClr val="tx1"/>
                </a:solidFill>
              </a:rPr>
              <a:t>подключены к сервису «Запись на прием к врачу»</a:t>
            </a:r>
          </a:p>
          <a:p>
            <a:pPr algn="just">
              <a:spcBef>
                <a:spcPts val="600"/>
              </a:spcBef>
              <a:buClr>
                <a:srgbClr val="1DAA8C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2800" b="1" dirty="0" smtClean="0">
                <a:solidFill>
                  <a:schemeClr val="tx1"/>
                </a:solidFill>
              </a:rPr>
              <a:t>Более 400 медицинских учреждений </a:t>
            </a:r>
            <a:r>
              <a:rPr lang="ru-RU" altLang="ru-RU" sz="2800" dirty="0" smtClean="0">
                <a:solidFill>
                  <a:schemeClr val="tx1"/>
                </a:solidFill>
              </a:rPr>
              <a:t>подключены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ru-RU" altLang="ru-RU" sz="2800" dirty="0" smtClean="0">
                <a:solidFill>
                  <a:schemeClr val="tx1"/>
                </a:solidFill>
              </a:rPr>
              <a:t>к нашим </a:t>
            </a:r>
            <a:r>
              <a:rPr lang="ru-RU" altLang="ru-RU" sz="2800" dirty="0" smtClean="0">
                <a:solidFill>
                  <a:schemeClr val="tx1"/>
                </a:solidFill>
              </a:rPr>
              <a:t>сервисам</a:t>
            </a:r>
            <a:endParaRPr lang="ru-RU" altLang="ru-RU" sz="2800" dirty="0" smtClean="0">
              <a:solidFill>
                <a:schemeClr val="tx1"/>
              </a:solidFill>
            </a:endParaRPr>
          </a:p>
        </p:txBody>
      </p:sp>
      <p:pic>
        <p:nvPicPr>
          <p:cNvPr id="24580" name="Picture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800" y="392113"/>
            <a:ext cx="11430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0F0F0"/>
      </a:lt1>
      <a:dk2>
        <a:srgbClr val="000000"/>
      </a:dk2>
      <a:lt2>
        <a:srgbClr val="808080"/>
      </a:lt2>
      <a:accent1>
        <a:srgbClr val="000000"/>
      </a:accent1>
      <a:accent2>
        <a:srgbClr val="333399"/>
      </a:accent2>
      <a:accent3>
        <a:srgbClr val="F6F6F6"/>
      </a:accent3>
      <a:accent4>
        <a:srgbClr val="000000"/>
      </a:accent4>
      <a:accent5>
        <a:srgbClr val="A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Thonburi Bold"/>
        <a:ea typeface="ヒラギノ角ゴ ProN W6"/>
        <a:cs typeface="ヒラギノ角ゴ ProN W6"/>
      </a:majorFont>
      <a:minorFont>
        <a:latin typeface="Thonbu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Bullets - Lef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2 Column">
  <a:themeElements>
    <a:clrScheme name="">
      <a:dk1>
        <a:srgbClr val="000000"/>
      </a:dk1>
      <a:lt1>
        <a:srgbClr val="F0F0F0"/>
      </a:lt1>
      <a:dk2>
        <a:srgbClr val="000000"/>
      </a:dk2>
      <a:lt2>
        <a:srgbClr val="808080"/>
      </a:lt2>
      <a:accent1>
        <a:srgbClr val="000000"/>
      </a:accent1>
      <a:accent2>
        <a:srgbClr val="333399"/>
      </a:accent2>
      <a:accent3>
        <a:srgbClr val="F6F6F6"/>
      </a:accent3>
      <a:accent4>
        <a:srgbClr val="000000"/>
      </a:accent4>
      <a:accent5>
        <a:srgbClr val="A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Thonburi Bold"/>
        <a:ea typeface="ヒラギノ角ゴ ProN W6"/>
        <a:cs typeface="ヒラギノ角ゴ ProN W6"/>
      </a:majorFont>
      <a:minorFont>
        <a:latin typeface="Thonbu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Bullets - Righ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le, Bullets &amp; Phot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-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Horizont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 Refl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Vertic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Vertical Refl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- Top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11044</TotalTime>
  <Pages>0</Pages>
  <Words>357</Words>
  <Characters>0</Characters>
  <Application>Microsoft Office PowerPoint</Application>
  <PresentationFormat>Произвольный</PresentationFormat>
  <Lines>0</Lines>
  <Paragraphs>95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13</vt:i4>
      </vt:variant>
      <vt:variant>
        <vt:lpstr>Заголовки слайдов</vt:lpstr>
      </vt:variant>
      <vt:variant>
        <vt:i4>10</vt:i4>
      </vt:variant>
    </vt:vector>
  </HeadingPairs>
  <TitlesOfParts>
    <vt:vector size="31" baseType="lpstr">
      <vt:lpstr>Calibri</vt:lpstr>
      <vt:lpstr>Gill Sans</vt:lpstr>
      <vt:lpstr>Thonburi</vt:lpstr>
      <vt:lpstr>Thonburi Bold</vt:lpstr>
      <vt:lpstr>Verdana</vt:lpstr>
      <vt:lpstr>Wingdings</vt:lpstr>
      <vt:lpstr>ヒラギノ角ゴ ProN W3</vt:lpstr>
      <vt:lpstr>ヒラギノ角ゴ ProN W6</vt:lpstr>
      <vt:lpstr>Title &amp; Subtitle</vt:lpstr>
      <vt:lpstr>Title - Center</vt:lpstr>
      <vt:lpstr>Bullets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Мирная интеграция ИТ-систем в здравоохранении:  что делать, если в регионе много МИС?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N3.Региональный фрагмент</dc:title>
  <dc:subject/>
  <dc:creator>user</dc:creator>
  <cp:keywords/>
  <dc:description/>
  <cp:lastModifiedBy>user</cp:lastModifiedBy>
  <cp:revision>249</cp:revision>
  <cp:lastPrinted>2013-08-05T15:32:20Z</cp:lastPrinted>
  <dcterms:modified xsi:type="dcterms:W3CDTF">2015-03-24T23:10:08Z</dcterms:modified>
</cp:coreProperties>
</file>