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4401800" cy="10801350"/>
  <p:notesSz cx="6858000" cy="9144000"/>
  <p:defaultTextStyle>
    <a:defPPr>
      <a:defRPr lang="ru-RU"/>
    </a:defPPr>
    <a:lvl1pPr marL="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2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458" y="-108"/>
      </p:cViewPr>
      <p:guideLst>
        <p:guide orient="horz" pos="3402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35" y="3355420"/>
            <a:ext cx="12241530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0270" y="6120765"/>
            <a:ext cx="1008126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6444557" y="680086"/>
            <a:ext cx="5103137" cy="145168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5143" y="680086"/>
            <a:ext cx="15069384" cy="145168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643" y="6940868"/>
            <a:ext cx="12241530" cy="2145268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643" y="4578074"/>
            <a:ext cx="12241530" cy="23627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0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04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205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406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607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5142" y="3970497"/>
            <a:ext cx="10086261" cy="1122640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61433" y="3970497"/>
            <a:ext cx="10086261" cy="1122640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432555"/>
            <a:ext cx="1296162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2417803"/>
            <a:ext cx="6363296" cy="100762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0090" y="3425428"/>
            <a:ext cx="6363296" cy="622327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5915" y="2417803"/>
            <a:ext cx="6365796" cy="100762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5915" y="3425428"/>
            <a:ext cx="6365796" cy="622327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1" y="430054"/>
            <a:ext cx="4738093" cy="183022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0704" y="430055"/>
            <a:ext cx="8051006" cy="9218653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91" y="2260283"/>
            <a:ext cx="4738093" cy="7388424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54" y="7560945"/>
            <a:ext cx="8641080" cy="89261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2854" y="965121"/>
            <a:ext cx="8641080" cy="6480810"/>
          </a:xfrm>
        </p:spPr>
        <p:txBody>
          <a:bodyPr/>
          <a:lstStyle>
            <a:lvl1pPr marL="0" indent="0">
              <a:buNone/>
              <a:defRPr sz="5000"/>
            </a:lvl1pPr>
            <a:lvl2pPr marL="720090" indent="0">
              <a:buNone/>
              <a:defRPr sz="4400"/>
            </a:lvl2pPr>
            <a:lvl3pPr marL="1440180" indent="0">
              <a:buNone/>
              <a:defRPr sz="3800"/>
            </a:lvl3pPr>
            <a:lvl4pPr marL="2160270" indent="0">
              <a:buNone/>
              <a:defRPr sz="3200"/>
            </a:lvl4pPr>
            <a:lvl5pPr marL="2880360" indent="0">
              <a:buNone/>
              <a:defRPr sz="3200"/>
            </a:lvl5pPr>
            <a:lvl6pPr marL="3600450" indent="0">
              <a:buNone/>
              <a:defRPr sz="3200"/>
            </a:lvl6pPr>
            <a:lvl7pPr marL="4320540" indent="0">
              <a:buNone/>
              <a:defRPr sz="3200"/>
            </a:lvl7pPr>
            <a:lvl8pPr marL="5040630" indent="0">
              <a:buNone/>
              <a:defRPr sz="3200"/>
            </a:lvl8pPr>
            <a:lvl9pPr marL="576072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2854" y="8453557"/>
            <a:ext cx="8641080" cy="1267658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432555"/>
            <a:ext cx="12961620" cy="1800225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2520316"/>
            <a:ext cx="12961620" cy="7128392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090" y="10011252"/>
            <a:ext cx="3360420" cy="575072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F08C-3432-47EE-B0F2-0625A312F91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20615" y="10011252"/>
            <a:ext cx="4560570" cy="575072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21290" y="10011252"/>
            <a:ext cx="3360420" cy="575072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815-EAD5-4AE6-8824-0733835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018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144018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146" indent="-450056" algn="l" defTabSz="144018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defTabSz="144018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6049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-Январь-Управление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7572" y="30833"/>
            <a:ext cx="14401800" cy="10801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7555" y="4077028"/>
            <a:ext cx="5787145" cy="554026"/>
          </a:xfrm>
          <a:prstGeom prst="rect">
            <a:avLst/>
          </a:prstGeom>
          <a:noFill/>
        </p:spPr>
        <p:txBody>
          <a:bodyPr wrap="square" lIns="121945" tIns="60974" rIns="121945" bIns="60974" rtlCol="0">
            <a:spAutoFit/>
          </a:bodyPr>
          <a:lstStyle/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832803" y="3123616"/>
            <a:ext cx="7410105" cy="17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204" tIns="53103" rIns="106204" bIns="53103">
            <a:spAutoFit/>
          </a:bodyPr>
          <a:lstStyle/>
          <a:p>
            <a:pPr>
              <a:lnSpc>
                <a:spcPts val="4400"/>
              </a:lnSpc>
            </a:pPr>
            <a:r>
              <a:rPr lang="ru-RU" altLang="ru-RU" sz="3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МОНИТОРИНГОВЫЙ ЦЕНТР </a:t>
            </a:r>
          </a:p>
          <a:p>
            <a:pPr>
              <a:lnSpc>
                <a:spcPts val="4400"/>
              </a:lnSpc>
            </a:pPr>
            <a:r>
              <a:rPr lang="ru-RU" altLang="ru-RU" sz="3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СИСТЕМЫ ЗДРАВООХРАНЕНИЯ РЕГИОНА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1456" y="5261293"/>
            <a:ext cx="7332693" cy="830585"/>
          </a:xfrm>
          <a:prstGeom prst="rect">
            <a:avLst/>
          </a:prstGeom>
          <a:noFill/>
        </p:spPr>
        <p:txBody>
          <a:bodyPr wrap="square" lIns="106271" tIns="53136" rIns="106271" bIns="53136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Соловьев Владимир, 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генерального директора АО «БАРС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3257535"/>
            <a:ext cx="5231904" cy="327630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grpSp>
        <p:nvGrpSpPr>
          <p:cNvPr id="9" name="Группа 12"/>
          <p:cNvGrpSpPr/>
          <p:nvPr/>
        </p:nvGrpSpPr>
        <p:grpSpPr>
          <a:xfrm>
            <a:off x="1016031" y="3890636"/>
            <a:ext cx="3785903" cy="1621590"/>
            <a:chOff x="1472717" y="4644077"/>
            <a:chExt cx="2883917" cy="1235249"/>
          </a:xfrm>
        </p:grpSpPr>
        <p:pic>
          <p:nvPicPr>
            <p:cNvPr id="10" name="Рисунок 9" descr="лого2.png"/>
            <p:cNvPicPr>
              <a:picLocks noChangeAspect="1"/>
            </p:cNvPicPr>
            <p:nvPr/>
          </p:nvPicPr>
          <p:blipFill>
            <a:blip r:embed="rId3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11" name="Рисунок 10" descr="лого2.png"/>
            <p:cNvPicPr>
              <a:picLocks noChangeAspect="1"/>
            </p:cNvPicPr>
            <p:nvPr/>
          </p:nvPicPr>
          <p:blipFill>
            <a:blip r:embed="rId4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3332920" y="3257535"/>
            <a:ext cx="1068885" cy="3276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963245" y="5033644"/>
            <a:ext cx="5873234" cy="1875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5873236" y="6829435"/>
            <a:ext cx="6025628" cy="3726901"/>
            <a:chOff x="4981575" y="4519846"/>
            <a:chExt cx="5305870" cy="2338153"/>
          </a:xfrm>
          <a:solidFill>
            <a:srgbClr val="FFFFFF">
              <a:alpha val="21176"/>
            </a:srgbClr>
          </a:solidFill>
        </p:grpSpPr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4981575" y="6394908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4981575" y="6568946"/>
              <a:ext cx="5301330" cy="1059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4981575" y="6222384"/>
              <a:ext cx="5301330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4981575" y="6046834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4981575" y="5872796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4981575" y="5698759"/>
              <a:ext cx="5301330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4981575" y="5523209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4981575" y="5349171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4981575" y="5175134"/>
              <a:ext cx="5301330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4981575" y="5001097"/>
              <a:ext cx="5301330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4981575" y="4825546"/>
              <a:ext cx="5301330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4981575" y="4651509"/>
              <a:ext cx="5301330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5076917" y="4519846"/>
              <a:ext cx="5204474" cy="2233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464"/>
                </a:cxn>
                <a:cxn ang="0">
                  <a:pos x="3439" y="1464"/>
                </a:cxn>
                <a:cxn ang="0">
                  <a:pos x="3439" y="1476"/>
                </a:cxn>
                <a:cxn ang="0">
                  <a:pos x="0" y="1476"/>
                </a:cxn>
                <a:cxn ang="0">
                  <a:pos x="0" y="0"/>
                </a:cxn>
              </a:cxnLst>
              <a:rect l="0" t="0" r="r" b="b"/>
              <a:pathLst>
                <a:path w="3439" h="1476">
                  <a:moveTo>
                    <a:pt x="0" y="0"/>
                  </a:moveTo>
                  <a:lnTo>
                    <a:pt x="12" y="0"/>
                  </a:lnTo>
                  <a:lnTo>
                    <a:pt x="12" y="1464"/>
                  </a:lnTo>
                  <a:lnTo>
                    <a:pt x="3439" y="1464"/>
                  </a:lnTo>
                  <a:lnTo>
                    <a:pt x="3439" y="1476"/>
                  </a:lnTo>
                  <a:lnTo>
                    <a:pt x="0" y="1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5565735" y="4654535"/>
              <a:ext cx="10594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6089361" y="4654535"/>
              <a:ext cx="10594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6612986" y="4654535"/>
              <a:ext cx="10594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136612" y="4654535"/>
              <a:ext cx="10594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7660237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8183863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8707488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9231114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9754739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10278365" y="4654535"/>
              <a:ext cx="9080" cy="22034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5"/>
            <p:cNvSpPr>
              <a:spLocks noEditPoints="1"/>
            </p:cNvSpPr>
            <p:nvPr/>
          </p:nvSpPr>
          <p:spPr bwMode="auto">
            <a:xfrm>
              <a:off x="5328136" y="6394908"/>
              <a:ext cx="2855726" cy="9080"/>
            </a:xfrm>
            <a:custGeom>
              <a:avLst/>
              <a:gdLst/>
              <a:ahLst/>
              <a:cxnLst>
                <a:cxn ang="0">
                  <a:pos x="1547" y="0"/>
                </a:cxn>
                <a:cxn ang="0">
                  <a:pos x="1887" y="0"/>
                </a:cxn>
                <a:cxn ang="0">
                  <a:pos x="1887" y="6"/>
                </a:cxn>
                <a:cxn ang="0">
                  <a:pos x="1547" y="6"/>
                </a:cxn>
                <a:cxn ang="0">
                  <a:pos x="1547" y="0"/>
                </a:cxn>
                <a:cxn ang="0">
                  <a:pos x="1202" y="0"/>
                </a:cxn>
                <a:cxn ang="0">
                  <a:pos x="1541" y="0"/>
                </a:cxn>
                <a:cxn ang="0">
                  <a:pos x="1541" y="6"/>
                </a:cxn>
                <a:cxn ang="0">
                  <a:pos x="1202" y="6"/>
                </a:cxn>
                <a:cxn ang="0">
                  <a:pos x="1202" y="0"/>
                </a:cxn>
                <a:cxn ang="0">
                  <a:pos x="856" y="0"/>
                </a:cxn>
                <a:cxn ang="0">
                  <a:pos x="1195" y="0"/>
                </a:cxn>
                <a:cxn ang="0">
                  <a:pos x="1195" y="6"/>
                </a:cxn>
                <a:cxn ang="0">
                  <a:pos x="856" y="6"/>
                </a:cxn>
                <a:cxn ang="0">
                  <a:pos x="856" y="0"/>
                </a:cxn>
                <a:cxn ang="0">
                  <a:pos x="511" y="0"/>
                </a:cxn>
                <a:cxn ang="0">
                  <a:pos x="849" y="0"/>
                </a:cxn>
                <a:cxn ang="0">
                  <a:pos x="849" y="6"/>
                </a:cxn>
                <a:cxn ang="0">
                  <a:pos x="510" y="6"/>
                </a:cxn>
                <a:cxn ang="0">
                  <a:pos x="510" y="2"/>
                </a:cxn>
                <a:cxn ang="0">
                  <a:pos x="511" y="0"/>
                </a:cxn>
                <a:cxn ang="0">
                  <a:pos x="164" y="0"/>
                </a:cxn>
                <a:cxn ang="0">
                  <a:pos x="503" y="0"/>
                </a:cxn>
                <a:cxn ang="0">
                  <a:pos x="503" y="6"/>
                </a:cxn>
                <a:cxn ang="0">
                  <a:pos x="164" y="6"/>
                </a:cxn>
                <a:cxn ang="0">
                  <a:pos x="164" y="0"/>
                </a:cxn>
                <a:cxn ang="0">
                  <a:pos x="7" y="0"/>
                </a:cxn>
                <a:cxn ang="0">
                  <a:pos x="157" y="0"/>
                </a:cxn>
                <a:cxn ang="0">
                  <a:pos x="157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887" h="6">
                  <a:moveTo>
                    <a:pt x="1547" y="0"/>
                  </a:moveTo>
                  <a:lnTo>
                    <a:pt x="1887" y="0"/>
                  </a:lnTo>
                  <a:lnTo>
                    <a:pt x="1887" y="6"/>
                  </a:lnTo>
                  <a:lnTo>
                    <a:pt x="1547" y="6"/>
                  </a:lnTo>
                  <a:lnTo>
                    <a:pt x="1547" y="0"/>
                  </a:lnTo>
                  <a:close/>
                  <a:moveTo>
                    <a:pt x="1202" y="0"/>
                  </a:moveTo>
                  <a:lnTo>
                    <a:pt x="1541" y="0"/>
                  </a:lnTo>
                  <a:lnTo>
                    <a:pt x="1541" y="6"/>
                  </a:lnTo>
                  <a:lnTo>
                    <a:pt x="1202" y="6"/>
                  </a:lnTo>
                  <a:lnTo>
                    <a:pt x="1202" y="0"/>
                  </a:lnTo>
                  <a:close/>
                  <a:moveTo>
                    <a:pt x="856" y="0"/>
                  </a:moveTo>
                  <a:lnTo>
                    <a:pt x="1195" y="0"/>
                  </a:lnTo>
                  <a:lnTo>
                    <a:pt x="1195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511" y="0"/>
                  </a:moveTo>
                  <a:lnTo>
                    <a:pt x="849" y="0"/>
                  </a:lnTo>
                  <a:lnTo>
                    <a:pt x="849" y="6"/>
                  </a:lnTo>
                  <a:lnTo>
                    <a:pt x="510" y="6"/>
                  </a:lnTo>
                  <a:lnTo>
                    <a:pt x="510" y="2"/>
                  </a:lnTo>
                  <a:lnTo>
                    <a:pt x="511" y="0"/>
                  </a:lnTo>
                  <a:close/>
                  <a:moveTo>
                    <a:pt x="164" y="0"/>
                  </a:moveTo>
                  <a:lnTo>
                    <a:pt x="503" y="0"/>
                  </a:lnTo>
                  <a:lnTo>
                    <a:pt x="503" y="6"/>
                  </a:lnTo>
                  <a:lnTo>
                    <a:pt x="164" y="6"/>
                  </a:lnTo>
                  <a:lnTo>
                    <a:pt x="164" y="0"/>
                  </a:lnTo>
                  <a:close/>
                  <a:moveTo>
                    <a:pt x="7" y="0"/>
                  </a:moveTo>
                  <a:lnTo>
                    <a:pt x="157" y="0"/>
                  </a:lnTo>
                  <a:lnTo>
                    <a:pt x="157" y="6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6"/>
            <p:cNvSpPr>
              <a:spLocks noEditPoints="1"/>
            </p:cNvSpPr>
            <p:nvPr/>
          </p:nvSpPr>
          <p:spPr bwMode="auto">
            <a:xfrm>
              <a:off x="5095078" y="6568946"/>
              <a:ext cx="3088785" cy="10594"/>
            </a:xfrm>
            <a:custGeom>
              <a:avLst/>
              <a:gdLst/>
              <a:ahLst/>
              <a:cxnLst>
                <a:cxn ang="0">
                  <a:pos x="1701" y="0"/>
                </a:cxn>
                <a:cxn ang="0">
                  <a:pos x="2041" y="0"/>
                </a:cxn>
                <a:cxn ang="0">
                  <a:pos x="2041" y="7"/>
                </a:cxn>
                <a:cxn ang="0">
                  <a:pos x="1701" y="7"/>
                </a:cxn>
                <a:cxn ang="0">
                  <a:pos x="1701" y="0"/>
                </a:cxn>
                <a:cxn ang="0">
                  <a:pos x="1356" y="0"/>
                </a:cxn>
                <a:cxn ang="0">
                  <a:pos x="1695" y="0"/>
                </a:cxn>
                <a:cxn ang="0">
                  <a:pos x="1695" y="7"/>
                </a:cxn>
                <a:cxn ang="0">
                  <a:pos x="1356" y="7"/>
                </a:cxn>
                <a:cxn ang="0">
                  <a:pos x="1356" y="0"/>
                </a:cxn>
                <a:cxn ang="0">
                  <a:pos x="1010" y="0"/>
                </a:cxn>
                <a:cxn ang="0">
                  <a:pos x="1349" y="0"/>
                </a:cxn>
                <a:cxn ang="0">
                  <a:pos x="1349" y="7"/>
                </a:cxn>
                <a:cxn ang="0">
                  <a:pos x="1010" y="7"/>
                </a:cxn>
                <a:cxn ang="0">
                  <a:pos x="1010" y="0"/>
                </a:cxn>
                <a:cxn ang="0">
                  <a:pos x="664" y="0"/>
                </a:cxn>
                <a:cxn ang="0">
                  <a:pos x="1003" y="0"/>
                </a:cxn>
                <a:cxn ang="0">
                  <a:pos x="1003" y="7"/>
                </a:cxn>
                <a:cxn ang="0">
                  <a:pos x="664" y="7"/>
                </a:cxn>
                <a:cxn ang="0">
                  <a:pos x="664" y="0"/>
                </a:cxn>
                <a:cxn ang="0">
                  <a:pos x="318" y="0"/>
                </a:cxn>
                <a:cxn ang="0">
                  <a:pos x="657" y="0"/>
                </a:cxn>
                <a:cxn ang="0">
                  <a:pos x="657" y="7"/>
                </a:cxn>
                <a:cxn ang="0">
                  <a:pos x="318" y="7"/>
                </a:cxn>
                <a:cxn ang="0">
                  <a:pos x="318" y="0"/>
                </a:cxn>
                <a:cxn ang="0">
                  <a:pos x="7" y="0"/>
                </a:cxn>
                <a:cxn ang="0">
                  <a:pos x="311" y="0"/>
                </a:cxn>
                <a:cxn ang="0">
                  <a:pos x="311" y="7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041" h="7">
                  <a:moveTo>
                    <a:pt x="1701" y="0"/>
                  </a:moveTo>
                  <a:lnTo>
                    <a:pt x="2041" y="0"/>
                  </a:lnTo>
                  <a:lnTo>
                    <a:pt x="2041" y="7"/>
                  </a:lnTo>
                  <a:lnTo>
                    <a:pt x="1701" y="7"/>
                  </a:lnTo>
                  <a:lnTo>
                    <a:pt x="1701" y="0"/>
                  </a:lnTo>
                  <a:close/>
                  <a:moveTo>
                    <a:pt x="1356" y="0"/>
                  </a:moveTo>
                  <a:lnTo>
                    <a:pt x="1695" y="0"/>
                  </a:lnTo>
                  <a:lnTo>
                    <a:pt x="1695" y="7"/>
                  </a:lnTo>
                  <a:lnTo>
                    <a:pt x="1356" y="7"/>
                  </a:lnTo>
                  <a:lnTo>
                    <a:pt x="1356" y="0"/>
                  </a:lnTo>
                  <a:close/>
                  <a:moveTo>
                    <a:pt x="1010" y="0"/>
                  </a:moveTo>
                  <a:lnTo>
                    <a:pt x="1349" y="0"/>
                  </a:lnTo>
                  <a:lnTo>
                    <a:pt x="1349" y="7"/>
                  </a:lnTo>
                  <a:lnTo>
                    <a:pt x="1010" y="7"/>
                  </a:lnTo>
                  <a:lnTo>
                    <a:pt x="1010" y="0"/>
                  </a:lnTo>
                  <a:close/>
                  <a:moveTo>
                    <a:pt x="664" y="0"/>
                  </a:moveTo>
                  <a:lnTo>
                    <a:pt x="1003" y="0"/>
                  </a:lnTo>
                  <a:lnTo>
                    <a:pt x="1003" y="7"/>
                  </a:lnTo>
                  <a:lnTo>
                    <a:pt x="664" y="7"/>
                  </a:lnTo>
                  <a:lnTo>
                    <a:pt x="664" y="0"/>
                  </a:lnTo>
                  <a:close/>
                  <a:moveTo>
                    <a:pt x="318" y="0"/>
                  </a:moveTo>
                  <a:lnTo>
                    <a:pt x="657" y="0"/>
                  </a:lnTo>
                  <a:lnTo>
                    <a:pt x="657" y="7"/>
                  </a:lnTo>
                  <a:lnTo>
                    <a:pt x="318" y="7"/>
                  </a:lnTo>
                  <a:lnTo>
                    <a:pt x="318" y="0"/>
                  </a:lnTo>
                  <a:close/>
                  <a:moveTo>
                    <a:pt x="7" y="0"/>
                  </a:moveTo>
                  <a:lnTo>
                    <a:pt x="311" y="0"/>
                  </a:lnTo>
                  <a:lnTo>
                    <a:pt x="311" y="7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7"/>
            <p:cNvSpPr>
              <a:spLocks noEditPoints="1"/>
            </p:cNvSpPr>
            <p:nvPr/>
          </p:nvSpPr>
          <p:spPr bwMode="auto">
            <a:xfrm>
              <a:off x="5561195" y="6222384"/>
              <a:ext cx="2622668" cy="756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6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695" y="2"/>
                </a:cxn>
                <a:cxn ang="0">
                  <a:pos x="695" y="5"/>
                </a:cxn>
                <a:cxn ang="0">
                  <a:pos x="687" y="5"/>
                </a:cxn>
                <a:cxn ang="0">
                  <a:pos x="695" y="2"/>
                </a:cxn>
                <a:cxn ang="0">
                  <a:pos x="1565" y="0"/>
                </a:cxn>
                <a:cxn ang="0">
                  <a:pos x="1733" y="0"/>
                </a:cxn>
                <a:cxn ang="0">
                  <a:pos x="1733" y="5"/>
                </a:cxn>
                <a:cxn ang="0">
                  <a:pos x="1557" y="5"/>
                </a:cxn>
                <a:cxn ang="0">
                  <a:pos x="1565" y="0"/>
                </a:cxn>
                <a:cxn ang="0">
                  <a:pos x="1048" y="0"/>
                </a:cxn>
                <a:cxn ang="0">
                  <a:pos x="1276" y="0"/>
                </a:cxn>
                <a:cxn ang="0">
                  <a:pos x="1282" y="5"/>
                </a:cxn>
                <a:cxn ang="0">
                  <a:pos x="1048" y="5"/>
                </a:cxn>
                <a:cxn ang="0">
                  <a:pos x="1048" y="0"/>
                </a:cxn>
                <a:cxn ang="0">
                  <a:pos x="702" y="0"/>
                </a:cxn>
                <a:cxn ang="0">
                  <a:pos x="1041" y="0"/>
                </a:cxn>
                <a:cxn ang="0">
                  <a:pos x="1041" y="5"/>
                </a:cxn>
                <a:cxn ang="0">
                  <a:pos x="702" y="5"/>
                </a:cxn>
                <a:cxn ang="0">
                  <a:pos x="702" y="0"/>
                </a:cxn>
              </a:cxnLst>
              <a:rect l="0" t="0" r="r" b="b"/>
              <a:pathLst>
                <a:path w="1733" h="5">
                  <a:moveTo>
                    <a:pt x="10" y="3"/>
                  </a:moveTo>
                  <a:lnTo>
                    <a:pt x="16" y="5"/>
                  </a:lnTo>
                  <a:lnTo>
                    <a:pt x="10" y="5"/>
                  </a:lnTo>
                  <a:lnTo>
                    <a:pt x="10" y="3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close/>
                  <a:moveTo>
                    <a:pt x="695" y="2"/>
                  </a:moveTo>
                  <a:lnTo>
                    <a:pt x="695" y="5"/>
                  </a:lnTo>
                  <a:lnTo>
                    <a:pt x="687" y="5"/>
                  </a:lnTo>
                  <a:lnTo>
                    <a:pt x="695" y="2"/>
                  </a:lnTo>
                  <a:close/>
                  <a:moveTo>
                    <a:pt x="1565" y="0"/>
                  </a:moveTo>
                  <a:lnTo>
                    <a:pt x="1733" y="0"/>
                  </a:lnTo>
                  <a:lnTo>
                    <a:pt x="1733" y="5"/>
                  </a:lnTo>
                  <a:lnTo>
                    <a:pt x="1557" y="5"/>
                  </a:lnTo>
                  <a:lnTo>
                    <a:pt x="1565" y="0"/>
                  </a:lnTo>
                  <a:close/>
                  <a:moveTo>
                    <a:pt x="1048" y="0"/>
                  </a:moveTo>
                  <a:lnTo>
                    <a:pt x="1276" y="0"/>
                  </a:lnTo>
                  <a:lnTo>
                    <a:pt x="1282" y="5"/>
                  </a:lnTo>
                  <a:lnTo>
                    <a:pt x="1048" y="5"/>
                  </a:lnTo>
                  <a:lnTo>
                    <a:pt x="1048" y="0"/>
                  </a:lnTo>
                  <a:close/>
                  <a:moveTo>
                    <a:pt x="702" y="0"/>
                  </a:moveTo>
                  <a:lnTo>
                    <a:pt x="1041" y="0"/>
                  </a:lnTo>
                  <a:lnTo>
                    <a:pt x="1041" y="5"/>
                  </a:lnTo>
                  <a:lnTo>
                    <a:pt x="702" y="5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8"/>
            <p:cNvSpPr>
              <a:spLocks noEditPoints="1"/>
            </p:cNvSpPr>
            <p:nvPr/>
          </p:nvSpPr>
          <p:spPr bwMode="auto">
            <a:xfrm>
              <a:off x="6871772" y="6046834"/>
              <a:ext cx="1312090" cy="9080"/>
            </a:xfrm>
            <a:custGeom>
              <a:avLst/>
              <a:gdLst/>
              <a:ahLst/>
              <a:cxnLst>
                <a:cxn ang="0">
                  <a:pos x="867" y="4"/>
                </a:cxn>
                <a:cxn ang="0">
                  <a:pos x="867" y="6"/>
                </a:cxn>
                <a:cxn ang="0">
                  <a:pos x="865" y="6"/>
                </a:cxn>
                <a:cxn ang="0">
                  <a:pos x="867" y="4"/>
                </a:cxn>
                <a:cxn ang="0">
                  <a:pos x="182" y="0"/>
                </a:cxn>
                <a:cxn ang="0">
                  <a:pos x="295" y="0"/>
                </a:cxn>
                <a:cxn ang="0">
                  <a:pos x="300" y="6"/>
                </a:cxn>
                <a:cxn ang="0">
                  <a:pos x="182" y="6"/>
                </a:cxn>
                <a:cxn ang="0">
                  <a:pos x="182" y="0"/>
                </a:cxn>
                <a:cxn ang="0">
                  <a:pos x="9" y="0"/>
                </a:cxn>
                <a:cxn ang="0">
                  <a:pos x="175" y="0"/>
                </a:cxn>
                <a:cxn ang="0">
                  <a:pos x="175" y="6"/>
                </a:cxn>
                <a:cxn ang="0">
                  <a:pos x="0" y="6"/>
                </a:cxn>
                <a:cxn ang="0">
                  <a:pos x="9" y="0"/>
                </a:cxn>
              </a:cxnLst>
              <a:rect l="0" t="0" r="r" b="b"/>
              <a:pathLst>
                <a:path w="867" h="6">
                  <a:moveTo>
                    <a:pt x="867" y="4"/>
                  </a:moveTo>
                  <a:lnTo>
                    <a:pt x="867" y="6"/>
                  </a:lnTo>
                  <a:lnTo>
                    <a:pt x="865" y="6"/>
                  </a:lnTo>
                  <a:lnTo>
                    <a:pt x="867" y="4"/>
                  </a:lnTo>
                  <a:close/>
                  <a:moveTo>
                    <a:pt x="182" y="0"/>
                  </a:moveTo>
                  <a:lnTo>
                    <a:pt x="295" y="0"/>
                  </a:lnTo>
                  <a:lnTo>
                    <a:pt x="300" y="6"/>
                  </a:lnTo>
                  <a:lnTo>
                    <a:pt x="182" y="6"/>
                  </a:lnTo>
                  <a:lnTo>
                    <a:pt x="182" y="0"/>
                  </a:lnTo>
                  <a:close/>
                  <a:moveTo>
                    <a:pt x="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7147205" y="5875823"/>
              <a:ext cx="4540" cy="60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5565735" y="6225411"/>
              <a:ext cx="10594" cy="5100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1"/>
                </a:cxn>
                <a:cxn ang="0">
                  <a:pos x="7" y="337"/>
                </a:cxn>
                <a:cxn ang="0">
                  <a:pos x="0" y="337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7" h="337">
                  <a:moveTo>
                    <a:pt x="2" y="0"/>
                  </a:moveTo>
                  <a:lnTo>
                    <a:pt x="7" y="1"/>
                  </a:lnTo>
                  <a:lnTo>
                    <a:pt x="7" y="337"/>
                  </a:lnTo>
                  <a:lnTo>
                    <a:pt x="0" y="337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6089361" y="6394908"/>
              <a:ext cx="10594" cy="340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25"/>
                </a:cxn>
                <a:cxn ang="0">
                  <a:pos x="0" y="225"/>
                </a:cxn>
                <a:cxn ang="0">
                  <a:pos x="0" y="0"/>
                </a:cxn>
              </a:cxnLst>
              <a:rect l="0" t="0" r="r" b="b"/>
              <a:pathLst>
                <a:path w="7" h="225">
                  <a:moveTo>
                    <a:pt x="0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6612986" y="6219358"/>
              <a:ext cx="10594" cy="5160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41"/>
                </a:cxn>
                <a:cxn ang="0">
                  <a:pos x="0" y="34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341">
                  <a:moveTo>
                    <a:pt x="7" y="0"/>
                  </a:moveTo>
                  <a:lnTo>
                    <a:pt x="7" y="341"/>
                  </a:lnTo>
                  <a:lnTo>
                    <a:pt x="0" y="341"/>
                  </a:lnTo>
                  <a:lnTo>
                    <a:pt x="0" y="4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7136612" y="5875823"/>
              <a:ext cx="10594" cy="8580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7" y="567"/>
                </a:cxn>
                <a:cxn ang="0">
                  <a:pos x="0" y="567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7" h="567">
                  <a:moveTo>
                    <a:pt x="6" y="0"/>
                  </a:moveTo>
                  <a:lnTo>
                    <a:pt x="7" y="0"/>
                  </a:lnTo>
                  <a:lnTo>
                    <a:pt x="7" y="567"/>
                  </a:lnTo>
                  <a:lnTo>
                    <a:pt x="0" y="56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7660237" y="6390368"/>
              <a:ext cx="9080" cy="343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6" y="227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6" h="227">
                  <a:moveTo>
                    <a:pt x="0" y="0"/>
                  </a:moveTo>
                  <a:lnTo>
                    <a:pt x="5" y="3"/>
                  </a:lnTo>
                  <a:lnTo>
                    <a:pt x="6" y="2"/>
                  </a:lnTo>
                  <a:lnTo>
                    <a:pt x="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8192943" y="6394908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8192943" y="6568946"/>
              <a:ext cx="514545" cy="1059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8192943" y="6222384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8192943" y="6046834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90"/>
            <p:cNvSpPr>
              <a:spLocks/>
            </p:cNvSpPr>
            <p:nvPr/>
          </p:nvSpPr>
          <p:spPr bwMode="auto">
            <a:xfrm>
              <a:off x="8315526" y="5872796"/>
              <a:ext cx="391962" cy="90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59" y="0"/>
                </a:cxn>
                <a:cxn ang="0">
                  <a:pos x="259" y="6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59" h="6">
                  <a:moveTo>
                    <a:pt x="5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91"/>
            <p:cNvSpPr>
              <a:spLocks/>
            </p:cNvSpPr>
            <p:nvPr/>
          </p:nvSpPr>
          <p:spPr bwMode="auto">
            <a:xfrm>
              <a:off x="8447189" y="5698759"/>
              <a:ext cx="260299" cy="756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2" y="0"/>
                </a:cxn>
                <a:cxn ang="0">
                  <a:pos x="172" y="5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2" h="5">
                  <a:moveTo>
                    <a:pt x="4" y="0"/>
                  </a:moveTo>
                  <a:lnTo>
                    <a:pt x="172" y="0"/>
                  </a:lnTo>
                  <a:lnTo>
                    <a:pt x="172" y="5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8577338" y="5523209"/>
              <a:ext cx="130150" cy="908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6" y="0"/>
                </a:cxn>
                <a:cxn ang="0">
                  <a:pos x="86" y="6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86" h="6">
                  <a:moveTo>
                    <a:pt x="4" y="0"/>
                  </a:moveTo>
                  <a:lnTo>
                    <a:pt x="86" y="0"/>
                  </a:lnTo>
                  <a:lnTo>
                    <a:pt x="86" y="6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8716568" y="6394908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95"/>
            <p:cNvSpPr>
              <a:spLocks noChangeArrowheads="1"/>
            </p:cNvSpPr>
            <p:nvPr/>
          </p:nvSpPr>
          <p:spPr bwMode="auto">
            <a:xfrm>
              <a:off x="8716568" y="6568946"/>
              <a:ext cx="514545" cy="1059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96"/>
            <p:cNvSpPr>
              <a:spLocks noChangeArrowheads="1"/>
            </p:cNvSpPr>
            <p:nvPr/>
          </p:nvSpPr>
          <p:spPr bwMode="auto">
            <a:xfrm>
              <a:off x="8716568" y="6222384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97"/>
            <p:cNvSpPr>
              <a:spLocks noChangeArrowheads="1"/>
            </p:cNvSpPr>
            <p:nvPr/>
          </p:nvSpPr>
          <p:spPr bwMode="auto">
            <a:xfrm>
              <a:off x="8716568" y="6046834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8716568" y="5872796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8716568" y="5698759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8716568" y="5523209"/>
              <a:ext cx="514545" cy="9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340" y="2"/>
                </a:cxn>
                <a:cxn ang="0">
                  <a:pos x="340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40" h="6">
                  <a:moveTo>
                    <a:pt x="0" y="0"/>
                  </a:moveTo>
                  <a:lnTo>
                    <a:pt x="336" y="0"/>
                  </a:lnTo>
                  <a:lnTo>
                    <a:pt x="340" y="2"/>
                  </a:lnTo>
                  <a:lnTo>
                    <a:pt x="34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01"/>
            <p:cNvSpPr>
              <a:spLocks/>
            </p:cNvSpPr>
            <p:nvPr/>
          </p:nvSpPr>
          <p:spPr bwMode="auto">
            <a:xfrm>
              <a:off x="8716568" y="5352198"/>
              <a:ext cx="15134" cy="60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9240194" y="6394908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104"/>
            <p:cNvSpPr>
              <a:spLocks noChangeArrowheads="1"/>
            </p:cNvSpPr>
            <p:nvPr/>
          </p:nvSpPr>
          <p:spPr bwMode="auto">
            <a:xfrm>
              <a:off x="9240194" y="6568946"/>
              <a:ext cx="514545" cy="1059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105"/>
            <p:cNvSpPr>
              <a:spLocks noChangeArrowheads="1"/>
            </p:cNvSpPr>
            <p:nvPr/>
          </p:nvSpPr>
          <p:spPr bwMode="auto">
            <a:xfrm>
              <a:off x="9240194" y="6222384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106"/>
            <p:cNvSpPr>
              <a:spLocks noChangeArrowheads="1"/>
            </p:cNvSpPr>
            <p:nvPr/>
          </p:nvSpPr>
          <p:spPr bwMode="auto">
            <a:xfrm>
              <a:off x="9240194" y="6046834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107"/>
            <p:cNvSpPr>
              <a:spLocks noChangeArrowheads="1"/>
            </p:cNvSpPr>
            <p:nvPr/>
          </p:nvSpPr>
          <p:spPr bwMode="auto">
            <a:xfrm>
              <a:off x="9240194" y="5872796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108"/>
            <p:cNvSpPr>
              <a:spLocks noChangeArrowheads="1"/>
            </p:cNvSpPr>
            <p:nvPr/>
          </p:nvSpPr>
          <p:spPr bwMode="auto">
            <a:xfrm>
              <a:off x="9240194" y="5698759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9240194" y="5523209"/>
              <a:ext cx="514545" cy="90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40" y="0"/>
                </a:cxn>
                <a:cxn ang="0">
                  <a:pos x="340" y="6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340" h="6">
                  <a:moveTo>
                    <a:pt x="1" y="0"/>
                  </a:moveTo>
                  <a:lnTo>
                    <a:pt x="340" y="0"/>
                  </a:lnTo>
                  <a:lnTo>
                    <a:pt x="34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0"/>
            <p:cNvSpPr>
              <a:spLocks/>
            </p:cNvSpPr>
            <p:nvPr/>
          </p:nvSpPr>
          <p:spPr bwMode="auto">
            <a:xfrm>
              <a:off x="9488386" y="5349171"/>
              <a:ext cx="266353" cy="90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6" y="0"/>
                </a:cxn>
                <a:cxn ang="0">
                  <a:pos x="176" y="6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176" h="6">
                  <a:moveTo>
                    <a:pt x="8" y="0"/>
                  </a:moveTo>
                  <a:lnTo>
                    <a:pt x="176" y="0"/>
                  </a:lnTo>
                  <a:lnTo>
                    <a:pt x="176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9747172" y="5178161"/>
              <a:ext cx="7567" cy="45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13"/>
            <p:cNvSpPr>
              <a:spLocks noChangeArrowheads="1"/>
            </p:cNvSpPr>
            <p:nvPr/>
          </p:nvSpPr>
          <p:spPr bwMode="auto">
            <a:xfrm>
              <a:off x="9763819" y="6394908"/>
              <a:ext cx="513032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14"/>
            <p:cNvSpPr>
              <a:spLocks noChangeArrowheads="1"/>
            </p:cNvSpPr>
            <p:nvPr/>
          </p:nvSpPr>
          <p:spPr bwMode="auto">
            <a:xfrm>
              <a:off x="9763819" y="6568946"/>
              <a:ext cx="513032" cy="1059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15"/>
            <p:cNvSpPr>
              <a:spLocks noChangeArrowheads="1"/>
            </p:cNvSpPr>
            <p:nvPr/>
          </p:nvSpPr>
          <p:spPr bwMode="auto">
            <a:xfrm>
              <a:off x="9763819" y="6222384"/>
              <a:ext cx="514545" cy="75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16"/>
            <p:cNvSpPr>
              <a:spLocks noChangeArrowheads="1"/>
            </p:cNvSpPr>
            <p:nvPr/>
          </p:nvSpPr>
          <p:spPr bwMode="auto">
            <a:xfrm>
              <a:off x="9763819" y="6046834"/>
              <a:ext cx="514545" cy="908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9763819" y="5872796"/>
              <a:ext cx="503952" cy="9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9" y="0"/>
                </a:cxn>
                <a:cxn ang="0">
                  <a:pos x="333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33" h="6">
                  <a:moveTo>
                    <a:pt x="0" y="0"/>
                  </a:moveTo>
                  <a:lnTo>
                    <a:pt x="329" y="0"/>
                  </a:lnTo>
                  <a:lnTo>
                    <a:pt x="33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9763819" y="5698759"/>
              <a:ext cx="378342" cy="7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6" y="0"/>
                </a:cxn>
                <a:cxn ang="0">
                  <a:pos x="25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50" h="5">
                  <a:moveTo>
                    <a:pt x="0" y="0"/>
                  </a:moveTo>
                  <a:lnTo>
                    <a:pt x="246" y="0"/>
                  </a:lnTo>
                  <a:lnTo>
                    <a:pt x="25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9763819" y="5523209"/>
              <a:ext cx="252733" cy="9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67" h="6">
                  <a:moveTo>
                    <a:pt x="0" y="0"/>
                  </a:moveTo>
                  <a:lnTo>
                    <a:pt x="163" y="0"/>
                  </a:lnTo>
                  <a:lnTo>
                    <a:pt x="16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9763819" y="5349171"/>
              <a:ext cx="127123" cy="9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4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84" h="6">
                  <a:moveTo>
                    <a:pt x="0" y="0"/>
                  </a:moveTo>
                  <a:lnTo>
                    <a:pt x="79" y="0"/>
                  </a:lnTo>
                  <a:lnTo>
                    <a:pt x="84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8183863" y="6043807"/>
              <a:ext cx="9080" cy="69009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56"/>
                </a:cxn>
                <a:cxn ang="0">
                  <a:pos x="0" y="45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6" y="0"/>
                </a:cxn>
              </a:cxnLst>
              <a:rect l="0" t="0" r="r" b="b"/>
              <a:pathLst>
                <a:path w="6" h="456">
                  <a:moveTo>
                    <a:pt x="6" y="0"/>
                  </a:moveTo>
                  <a:lnTo>
                    <a:pt x="6" y="456"/>
                  </a:lnTo>
                  <a:lnTo>
                    <a:pt x="0" y="456"/>
                  </a:lnTo>
                  <a:lnTo>
                    <a:pt x="0" y="6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8707488" y="5352198"/>
              <a:ext cx="9080" cy="13817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6" y="913"/>
                </a:cxn>
                <a:cxn ang="0">
                  <a:pos x="0" y="913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6" h="913">
                  <a:moveTo>
                    <a:pt x="4" y="0"/>
                  </a:moveTo>
                  <a:lnTo>
                    <a:pt x="6" y="0"/>
                  </a:lnTo>
                  <a:lnTo>
                    <a:pt x="6" y="913"/>
                  </a:lnTo>
                  <a:lnTo>
                    <a:pt x="0" y="9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9231114" y="5524722"/>
              <a:ext cx="9080" cy="12091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99"/>
                </a:cxn>
                <a:cxn ang="0">
                  <a:pos x="0" y="799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" h="799">
                  <a:moveTo>
                    <a:pt x="6" y="0"/>
                  </a:moveTo>
                  <a:lnTo>
                    <a:pt x="6" y="799"/>
                  </a:lnTo>
                  <a:lnTo>
                    <a:pt x="0" y="799"/>
                  </a:lnTo>
                  <a:lnTo>
                    <a:pt x="0" y="1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9754739" y="5176647"/>
              <a:ext cx="9080" cy="15572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6" y="1029"/>
                </a:cxn>
                <a:cxn ang="0">
                  <a:pos x="0" y="1029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6" h="1029">
                  <a:moveTo>
                    <a:pt x="2" y="0"/>
                  </a:moveTo>
                  <a:lnTo>
                    <a:pt x="6" y="4"/>
                  </a:lnTo>
                  <a:lnTo>
                    <a:pt x="6" y="1029"/>
                  </a:lnTo>
                  <a:lnTo>
                    <a:pt x="0" y="1029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5089024" y="5141840"/>
              <a:ext cx="5196907" cy="1443753"/>
            </a:xfrm>
            <a:custGeom>
              <a:avLst/>
              <a:gdLst/>
              <a:ahLst/>
              <a:cxnLst>
                <a:cxn ang="0">
                  <a:pos x="3101" y="7"/>
                </a:cxn>
                <a:cxn ang="0">
                  <a:pos x="3106" y="31"/>
                </a:cxn>
                <a:cxn ang="0">
                  <a:pos x="3424" y="502"/>
                </a:cxn>
                <a:cxn ang="0">
                  <a:pos x="3089" y="44"/>
                </a:cxn>
                <a:cxn ang="0">
                  <a:pos x="3075" y="41"/>
                </a:cxn>
                <a:cxn ang="0">
                  <a:pos x="2753" y="255"/>
                </a:cxn>
                <a:cxn ang="0">
                  <a:pos x="2748" y="265"/>
                </a:cxn>
                <a:cxn ang="0">
                  <a:pos x="2737" y="268"/>
                </a:cxn>
                <a:cxn ang="0">
                  <a:pos x="2729" y="260"/>
                </a:cxn>
                <a:cxn ang="0">
                  <a:pos x="2412" y="160"/>
                </a:cxn>
                <a:cxn ang="0">
                  <a:pos x="2390" y="166"/>
                </a:cxn>
                <a:cxn ang="0">
                  <a:pos x="2060" y="594"/>
                </a:cxn>
                <a:cxn ang="0">
                  <a:pos x="2060" y="605"/>
                </a:cxn>
                <a:cxn ang="0">
                  <a:pos x="2052" y="613"/>
                </a:cxn>
                <a:cxn ang="0">
                  <a:pos x="1722" y="824"/>
                </a:cxn>
                <a:cxn ang="0">
                  <a:pos x="1723" y="828"/>
                </a:cxn>
                <a:cxn ang="0">
                  <a:pos x="1704" y="848"/>
                </a:cxn>
                <a:cxn ang="0">
                  <a:pos x="1684" y="828"/>
                </a:cxn>
                <a:cxn ang="0">
                  <a:pos x="1374" y="509"/>
                </a:cxn>
                <a:cxn ang="0">
                  <a:pos x="1362" y="514"/>
                </a:cxn>
                <a:cxn ang="0">
                  <a:pos x="1337" y="506"/>
                </a:cxn>
                <a:cxn ang="0">
                  <a:pos x="1023" y="722"/>
                </a:cxn>
                <a:cxn ang="0">
                  <a:pos x="1010" y="731"/>
                </a:cxn>
                <a:cxn ang="0">
                  <a:pos x="681" y="832"/>
                </a:cxn>
                <a:cxn ang="0">
                  <a:pos x="673" y="842"/>
                </a:cxn>
                <a:cxn ang="0">
                  <a:pos x="660" y="844"/>
                </a:cxn>
                <a:cxn ang="0">
                  <a:pos x="651" y="836"/>
                </a:cxn>
                <a:cxn ang="0">
                  <a:pos x="325" y="732"/>
                </a:cxn>
                <a:cxn ang="0">
                  <a:pos x="308" y="732"/>
                </a:cxn>
                <a:cxn ang="0">
                  <a:pos x="0" y="945"/>
                </a:cxn>
                <a:cxn ang="0">
                  <a:pos x="298" y="717"/>
                </a:cxn>
                <a:cxn ang="0">
                  <a:pos x="308" y="699"/>
                </a:cxn>
                <a:cxn ang="0">
                  <a:pos x="332" y="705"/>
                </a:cxn>
                <a:cxn ang="0">
                  <a:pos x="658" y="816"/>
                </a:cxn>
                <a:cxn ang="0">
                  <a:pos x="672" y="816"/>
                </a:cxn>
                <a:cxn ang="0">
                  <a:pos x="995" y="708"/>
                </a:cxn>
                <a:cxn ang="0">
                  <a:pos x="1004" y="699"/>
                </a:cxn>
                <a:cxn ang="0">
                  <a:pos x="1015" y="699"/>
                </a:cxn>
                <a:cxn ang="0">
                  <a:pos x="1331" y="496"/>
                </a:cxn>
                <a:cxn ang="0">
                  <a:pos x="1329" y="486"/>
                </a:cxn>
                <a:cxn ang="0">
                  <a:pos x="1346" y="458"/>
                </a:cxn>
                <a:cxn ang="0">
                  <a:pos x="1378" y="464"/>
                </a:cxn>
                <a:cxn ang="0">
                  <a:pos x="1384" y="496"/>
                </a:cxn>
                <a:cxn ang="0">
                  <a:pos x="1704" y="809"/>
                </a:cxn>
                <a:cxn ang="0">
                  <a:pos x="1712" y="813"/>
                </a:cxn>
                <a:cxn ang="0">
                  <a:pos x="2034" y="601"/>
                </a:cxn>
                <a:cxn ang="0">
                  <a:pos x="2039" y="590"/>
                </a:cxn>
                <a:cxn ang="0">
                  <a:pos x="2051" y="587"/>
                </a:cxn>
                <a:cxn ang="0">
                  <a:pos x="2367" y="140"/>
                </a:cxn>
                <a:cxn ang="0">
                  <a:pos x="2384" y="114"/>
                </a:cxn>
                <a:cxn ang="0">
                  <a:pos x="2414" y="121"/>
                </a:cxn>
                <a:cxn ang="0">
                  <a:pos x="2421" y="142"/>
                </a:cxn>
                <a:cxn ang="0">
                  <a:pos x="2736" y="242"/>
                </a:cxn>
                <a:cxn ang="0">
                  <a:pos x="3065" y="29"/>
                </a:cxn>
                <a:cxn ang="0">
                  <a:pos x="3066" y="14"/>
                </a:cxn>
                <a:cxn ang="0">
                  <a:pos x="3085" y="0"/>
                </a:cxn>
              </a:cxnLst>
              <a:rect l="0" t="0" r="r" b="b"/>
              <a:pathLst>
                <a:path w="3434" h="954">
                  <a:moveTo>
                    <a:pt x="3085" y="0"/>
                  </a:moveTo>
                  <a:lnTo>
                    <a:pt x="3094" y="2"/>
                  </a:lnTo>
                  <a:lnTo>
                    <a:pt x="3101" y="7"/>
                  </a:lnTo>
                  <a:lnTo>
                    <a:pt x="3106" y="14"/>
                  </a:lnTo>
                  <a:lnTo>
                    <a:pt x="3108" y="23"/>
                  </a:lnTo>
                  <a:lnTo>
                    <a:pt x="3106" y="31"/>
                  </a:lnTo>
                  <a:lnTo>
                    <a:pt x="3102" y="35"/>
                  </a:lnTo>
                  <a:lnTo>
                    <a:pt x="3434" y="494"/>
                  </a:lnTo>
                  <a:lnTo>
                    <a:pt x="3424" y="502"/>
                  </a:lnTo>
                  <a:lnTo>
                    <a:pt x="3093" y="43"/>
                  </a:lnTo>
                  <a:lnTo>
                    <a:pt x="3091" y="43"/>
                  </a:lnTo>
                  <a:lnTo>
                    <a:pt x="3089" y="44"/>
                  </a:lnTo>
                  <a:lnTo>
                    <a:pt x="3081" y="44"/>
                  </a:lnTo>
                  <a:lnTo>
                    <a:pt x="3078" y="43"/>
                  </a:lnTo>
                  <a:lnTo>
                    <a:pt x="3075" y="41"/>
                  </a:lnTo>
                  <a:lnTo>
                    <a:pt x="3073" y="39"/>
                  </a:lnTo>
                  <a:lnTo>
                    <a:pt x="2752" y="254"/>
                  </a:lnTo>
                  <a:lnTo>
                    <a:pt x="2753" y="255"/>
                  </a:lnTo>
                  <a:lnTo>
                    <a:pt x="2752" y="259"/>
                  </a:lnTo>
                  <a:lnTo>
                    <a:pt x="2751" y="262"/>
                  </a:lnTo>
                  <a:lnTo>
                    <a:pt x="2748" y="265"/>
                  </a:lnTo>
                  <a:lnTo>
                    <a:pt x="2745" y="266"/>
                  </a:lnTo>
                  <a:lnTo>
                    <a:pt x="2741" y="268"/>
                  </a:lnTo>
                  <a:lnTo>
                    <a:pt x="2737" y="268"/>
                  </a:lnTo>
                  <a:lnTo>
                    <a:pt x="2733" y="265"/>
                  </a:lnTo>
                  <a:lnTo>
                    <a:pt x="2731" y="263"/>
                  </a:lnTo>
                  <a:lnTo>
                    <a:pt x="2729" y="260"/>
                  </a:lnTo>
                  <a:lnTo>
                    <a:pt x="2728" y="257"/>
                  </a:lnTo>
                  <a:lnTo>
                    <a:pt x="2417" y="154"/>
                  </a:lnTo>
                  <a:lnTo>
                    <a:pt x="2412" y="160"/>
                  </a:lnTo>
                  <a:lnTo>
                    <a:pt x="2404" y="164"/>
                  </a:lnTo>
                  <a:lnTo>
                    <a:pt x="2395" y="166"/>
                  </a:lnTo>
                  <a:lnTo>
                    <a:pt x="2390" y="166"/>
                  </a:lnTo>
                  <a:lnTo>
                    <a:pt x="2387" y="165"/>
                  </a:lnTo>
                  <a:lnTo>
                    <a:pt x="2383" y="164"/>
                  </a:lnTo>
                  <a:lnTo>
                    <a:pt x="2060" y="594"/>
                  </a:lnTo>
                  <a:lnTo>
                    <a:pt x="2061" y="598"/>
                  </a:lnTo>
                  <a:lnTo>
                    <a:pt x="2061" y="601"/>
                  </a:lnTo>
                  <a:lnTo>
                    <a:pt x="2060" y="605"/>
                  </a:lnTo>
                  <a:lnTo>
                    <a:pt x="2058" y="609"/>
                  </a:lnTo>
                  <a:lnTo>
                    <a:pt x="2056" y="611"/>
                  </a:lnTo>
                  <a:lnTo>
                    <a:pt x="2052" y="613"/>
                  </a:lnTo>
                  <a:lnTo>
                    <a:pt x="2047" y="615"/>
                  </a:lnTo>
                  <a:lnTo>
                    <a:pt x="2041" y="612"/>
                  </a:lnTo>
                  <a:lnTo>
                    <a:pt x="1722" y="824"/>
                  </a:lnTo>
                  <a:lnTo>
                    <a:pt x="1722" y="825"/>
                  </a:lnTo>
                  <a:lnTo>
                    <a:pt x="1723" y="827"/>
                  </a:lnTo>
                  <a:lnTo>
                    <a:pt x="1723" y="828"/>
                  </a:lnTo>
                  <a:lnTo>
                    <a:pt x="1721" y="838"/>
                  </a:lnTo>
                  <a:lnTo>
                    <a:pt x="1713" y="846"/>
                  </a:lnTo>
                  <a:lnTo>
                    <a:pt x="1704" y="848"/>
                  </a:lnTo>
                  <a:lnTo>
                    <a:pt x="1694" y="846"/>
                  </a:lnTo>
                  <a:lnTo>
                    <a:pt x="1687" y="838"/>
                  </a:lnTo>
                  <a:lnTo>
                    <a:pt x="1684" y="828"/>
                  </a:lnTo>
                  <a:lnTo>
                    <a:pt x="1684" y="822"/>
                  </a:lnTo>
                  <a:lnTo>
                    <a:pt x="1687" y="820"/>
                  </a:lnTo>
                  <a:lnTo>
                    <a:pt x="1374" y="509"/>
                  </a:lnTo>
                  <a:lnTo>
                    <a:pt x="1369" y="511"/>
                  </a:lnTo>
                  <a:lnTo>
                    <a:pt x="1366" y="513"/>
                  </a:lnTo>
                  <a:lnTo>
                    <a:pt x="1362" y="514"/>
                  </a:lnTo>
                  <a:lnTo>
                    <a:pt x="1358" y="514"/>
                  </a:lnTo>
                  <a:lnTo>
                    <a:pt x="1347" y="512"/>
                  </a:lnTo>
                  <a:lnTo>
                    <a:pt x="1337" y="506"/>
                  </a:lnTo>
                  <a:lnTo>
                    <a:pt x="1026" y="711"/>
                  </a:lnTo>
                  <a:lnTo>
                    <a:pt x="1026" y="719"/>
                  </a:lnTo>
                  <a:lnTo>
                    <a:pt x="1023" y="722"/>
                  </a:lnTo>
                  <a:lnTo>
                    <a:pt x="1021" y="726"/>
                  </a:lnTo>
                  <a:lnTo>
                    <a:pt x="1018" y="728"/>
                  </a:lnTo>
                  <a:lnTo>
                    <a:pt x="1010" y="731"/>
                  </a:lnTo>
                  <a:lnTo>
                    <a:pt x="1001" y="728"/>
                  </a:lnTo>
                  <a:lnTo>
                    <a:pt x="998" y="725"/>
                  </a:lnTo>
                  <a:lnTo>
                    <a:pt x="681" y="832"/>
                  </a:lnTo>
                  <a:lnTo>
                    <a:pt x="680" y="836"/>
                  </a:lnTo>
                  <a:lnTo>
                    <a:pt x="677" y="840"/>
                  </a:lnTo>
                  <a:lnTo>
                    <a:pt x="673" y="842"/>
                  </a:lnTo>
                  <a:lnTo>
                    <a:pt x="670" y="844"/>
                  </a:lnTo>
                  <a:lnTo>
                    <a:pt x="665" y="846"/>
                  </a:lnTo>
                  <a:lnTo>
                    <a:pt x="660" y="844"/>
                  </a:lnTo>
                  <a:lnTo>
                    <a:pt x="656" y="842"/>
                  </a:lnTo>
                  <a:lnTo>
                    <a:pt x="653" y="840"/>
                  </a:lnTo>
                  <a:lnTo>
                    <a:pt x="651" y="836"/>
                  </a:lnTo>
                  <a:lnTo>
                    <a:pt x="650" y="832"/>
                  </a:lnTo>
                  <a:lnTo>
                    <a:pt x="331" y="725"/>
                  </a:lnTo>
                  <a:lnTo>
                    <a:pt x="325" y="732"/>
                  </a:lnTo>
                  <a:lnTo>
                    <a:pt x="317" y="734"/>
                  </a:lnTo>
                  <a:lnTo>
                    <a:pt x="314" y="734"/>
                  </a:lnTo>
                  <a:lnTo>
                    <a:pt x="308" y="732"/>
                  </a:lnTo>
                  <a:lnTo>
                    <a:pt x="306" y="730"/>
                  </a:lnTo>
                  <a:lnTo>
                    <a:pt x="8" y="954"/>
                  </a:lnTo>
                  <a:lnTo>
                    <a:pt x="0" y="945"/>
                  </a:lnTo>
                  <a:lnTo>
                    <a:pt x="299" y="720"/>
                  </a:lnTo>
                  <a:lnTo>
                    <a:pt x="299" y="719"/>
                  </a:lnTo>
                  <a:lnTo>
                    <a:pt x="298" y="717"/>
                  </a:lnTo>
                  <a:lnTo>
                    <a:pt x="298" y="716"/>
                  </a:lnTo>
                  <a:lnTo>
                    <a:pt x="301" y="706"/>
                  </a:lnTo>
                  <a:lnTo>
                    <a:pt x="308" y="699"/>
                  </a:lnTo>
                  <a:lnTo>
                    <a:pt x="317" y="697"/>
                  </a:lnTo>
                  <a:lnTo>
                    <a:pt x="326" y="699"/>
                  </a:lnTo>
                  <a:lnTo>
                    <a:pt x="332" y="705"/>
                  </a:lnTo>
                  <a:lnTo>
                    <a:pt x="336" y="715"/>
                  </a:lnTo>
                  <a:lnTo>
                    <a:pt x="654" y="820"/>
                  </a:lnTo>
                  <a:lnTo>
                    <a:pt x="658" y="816"/>
                  </a:lnTo>
                  <a:lnTo>
                    <a:pt x="661" y="815"/>
                  </a:lnTo>
                  <a:lnTo>
                    <a:pt x="669" y="815"/>
                  </a:lnTo>
                  <a:lnTo>
                    <a:pt x="672" y="816"/>
                  </a:lnTo>
                  <a:lnTo>
                    <a:pt x="676" y="820"/>
                  </a:lnTo>
                  <a:lnTo>
                    <a:pt x="994" y="714"/>
                  </a:lnTo>
                  <a:lnTo>
                    <a:pt x="995" y="708"/>
                  </a:lnTo>
                  <a:lnTo>
                    <a:pt x="997" y="704"/>
                  </a:lnTo>
                  <a:lnTo>
                    <a:pt x="1000" y="701"/>
                  </a:lnTo>
                  <a:lnTo>
                    <a:pt x="1004" y="699"/>
                  </a:lnTo>
                  <a:lnTo>
                    <a:pt x="1010" y="698"/>
                  </a:lnTo>
                  <a:lnTo>
                    <a:pt x="1013" y="698"/>
                  </a:lnTo>
                  <a:lnTo>
                    <a:pt x="1015" y="699"/>
                  </a:lnTo>
                  <a:lnTo>
                    <a:pt x="1017" y="701"/>
                  </a:lnTo>
                  <a:lnTo>
                    <a:pt x="1019" y="702"/>
                  </a:lnTo>
                  <a:lnTo>
                    <a:pt x="1331" y="496"/>
                  </a:lnTo>
                  <a:lnTo>
                    <a:pt x="1330" y="493"/>
                  </a:lnTo>
                  <a:lnTo>
                    <a:pt x="1329" y="491"/>
                  </a:lnTo>
                  <a:lnTo>
                    <a:pt x="1329" y="486"/>
                  </a:lnTo>
                  <a:lnTo>
                    <a:pt x="1331" y="474"/>
                  </a:lnTo>
                  <a:lnTo>
                    <a:pt x="1337" y="464"/>
                  </a:lnTo>
                  <a:lnTo>
                    <a:pt x="1346" y="458"/>
                  </a:lnTo>
                  <a:lnTo>
                    <a:pt x="1358" y="456"/>
                  </a:lnTo>
                  <a:lnTo>
                    <a:pt x="1369" y="458"/>
                  </a:lnTo>
                  <a:lnTo>
                    <a:pt x="1378" y="464"/>
                  </a:lnTo>
                  <a:lnTo>
                    <a:pt x="1384" y="474"/>
                  </a:lnTo>
                  <a:lnTo>
                    <a:pt x="1386" y="486"/>
                  </a:lnTo>
                  <a:lnTo>
                    <a:pt x="1384" y="496"/>
                  </a:lnTo>
                  <a:lnTo>
                    <a:pt x="1382" y="501"/>
                  </a:lnTo>
                  <a:lnTo>
                    <a:pt x="1695" y="811"/>
                  </a:lnTo>
                  <a:lnTo>
                    <a:pt x="1704" y="809"/>
                  </a:lnTo>
                  <a:lnTo>
                    <a:pt x="1707" y="809"/>
                  </a:lnTo>
                  <a:lnTo>
                    <a:pt x="1709" y="810"/>
                  </a:lnTo>
                  <a:lnTo>
                    <a:pt x="1712" y="813"/>
                  </a:lnTo>
                  <a:lnTo>
                    <a:pt x="1714" y="814"/>
                  </a:lnTo>
                  <a:lnTo>
                    <a:pt x="2034" y="603"/>
                  </a:lnTo>
                  <a:lnTo>
                    <a:pt x="2034" y="601"/>
                  </a:lnTo>
                  <a:lnTo>
                    <a:pt x="2035" y="596"/>
                  </a:lnTo>
                  <a:lnTo>
                    <a:pt x="2037" y="592"/>
                  </a:lnTo>
                  <a:lnTo>
                    <a:pt x="2039" y="590"/>
                  </a:lnTo>
                  <a:lnTo>
                    <a:pt x="2043" y="588"/>
                  </a:lnTo>
                  <a:lnTo>
                    <a:pt x="2047" y="587"/>
                  </a:lnTo>
                  <a:lnTo>
                    <a:pt x="2051" y="587"/>
                  </a:lnTo>
                  <a:lnTo>
                    <a:pt x="2373" y="157"/>
                  </a:lnTo>
                  <a:lnTo>
                    <a:pt x="2369" y="149"/>
                  </a:lnTo>
                  <a:lnTo>
                    <a:pt x="2367" y="140"/>
                  </a:lnTo>
                  <a:lnTo>
                    <a:pt x="2369" y="129"/>
                  </a:lnTo>
                  <a:lnTo>
                    <a:pt x="2375" y="121"/>
                  </a:lnTo>
                  <a:lnTo>
                    <a:pt x="2384" y="114"/>
                  </a:lnTo>
                  <a:lnTo>
                    <a:pt x="2395" y="112"/>
                  </a:lnTo>
                  <a:lnTo>
                    <a:pt x="2405" y="114"/>
                  </a:lnTo>
                  <a:lnTo>
                    <a:pt x="2414" y="121"/>
                  </a:lnTo>
                  <a:lnTo>
                    <a:pt x="2419" y="129"/>
                  </a:lnTo>
                  <a:lnTo>
                    <a:pt x="2421" y="140"/>
                  </a:lnTo>
                  <a:lnTo>
                    <a:pt x="2421" y="142"/>
                  </a:lnTo>
                  <a:lnTo>
                    <a:pt x="2731" y="245"/>
                  </a:lnTo>
                  <a:lnTo>
                    <a:pt x="2733" y="243"/>
                  </a:lnTo>
                  <a:lnTo>
                    <a:pt x="2736" y="242"/>
                  </a:lnTo>
                  <a:lnTo>
                    <a:pt x="2744" y="242"/>
                  </a:lnTo>
                  <a:lnTo>
                    <a:pt x="2746" y="243"/>
                  </a:lnTo>
                  <a:lnTo>
                    <a:pt x="3065" y="29"/>
                  </a:lnTo>
                  <a:lnTo>
                    <a:pt x="3065" y="26"/>
                  </a:lnTo>
                  <a:lnTo>
                    <a:pt x="3064" y="23"/>
                  </a:lnTo>
                  <a:lnTo>
                    <a:pt x="3066" y="14"/>
                  </a:lnTo>
                  <a:lnTo>
                    <a:pt x="3071" y="7"/>
                  </a:lnTo>
                  <a:lnTo>
                    <a:pt x="3077" y="2"/>
                  </a:lnTo>
                  <a:lnTo>
                    <a:pt x="30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5873239" y="185701"/>
            <a:ext cx="5929491" cy="2757467"/>
            <a:chOff x="5873239" y="2"/>
            <a:chExt cx="5929491" cy="2516565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873239" y="1997128"/>
              <a:ext cx="5923886" cy="9377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873239" y="1800227"/>
              <a:ext cx="5923886" cy="11251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873239" y="1213279"/>
              <a:ext cx="5923886" cy="11251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873239" y="1018255"/>
              <a:ext cx="5923886" cy="9377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873239" y="626330"/>
              <a:ext cx="5923886" cy="11251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979724" y="2"/>
              <a:ext cx="5815534" cy="239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2648"/>
                </a:cxn>
                <a:cxn ang="0">
                  <a:pos x="6227" y="2648"/>
                </a:cxn>
                <a:cxn ang="0">
                  <a:pos x="6227" y="2669"/>
                </a:cxn>
                <a:cxn ang="0">
                  <a:pos x="0" y="2669"/>
                </a:cxn>
                <a:cxn ang="0">
                  <a:pos x="0" y="0"/>
                </a:cxn>
              </a:cxnLst>
              <a:rect l="0" t="0" r="r" b="b"/>
              <a:pathLst>
                <a:path w="6227" h="2669">
                  <a:moveTo>
                    <a:pt x="0" y="0"/>
                  </a:moveTo>
                  <a:lnTo>
                    <a:pt x="21" y="0"/>
                  </a:lnTo>
                  <a:lnTo>
                    <a:pt x="21" y="2648"/>
                  </a:lnTo>
                  <a:lnTo>
                    <a:pt x="6227" y="2648"/>
                  </a:lnTo>
                  <a:lnTo>
                    <a:pt x="6227" y="2669"/>
                  </a:lnTo>
                  <a:lnTo>
                    <a:pt x="0" y="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176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24450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457969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689619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923136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154786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386436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619954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851604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083254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316772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50290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781940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015458" y="45008"/>
              <a:ext cx="7473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247108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478757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710407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943926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175576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0407226" y="45008"/>
              <a:ext cx="11209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0642612" y="45008"/>
              <a:ext cx="7473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0874262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1105912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1339429" y="45008"/>
              <a:ext cx="7473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1571079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1793389" y="45008"/>
              <a:ext cx="9341" cy="24715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85328" y="601953"/>
              <a:ext cx="5815534" cy="1790850"/>
            </a:xfrm>
            <a:custGeom>
              <a:avLst/>
              <a:gdLst/>
              <a:ahLst/>
              <a:cxnLst>
                <a:cxn ang="0">
                  <a:pos x="3518" y="58"/>
                </a:cxn>
                <a:cxn ang="0">
                  <a:pos x="4219" y="470"/>
                </a:cxn>
                <a:cxn ang="0">
                  <a:pos x="4235" y="428"/>
                </a:cxn>
                <a:cxn ang="0">
                  <a:pos x="4269" y="463"/>
                </a:cxn>
                <a:cxn ang="0">
                  <a:pos x="4975" y="881"/>
                </a:cxn>
                <a:cxn ang="0">
                  <a:pos x="4984" y="840"/>
                </a:cxn>
                <a:cxn ang="0">
                  <a:pos x="5009" y="881"/>
                </a:cxn>
                <a:cxn ang="0">
                  <a:pos x="5462" y="1091"/>
                </a:cxn>
                <a:cxn ang="0">
                  <a:pos x="5516" y="1062"/>
                </a:cxn>
                <a:cxn ang="0">
                  <a:pos x="5960" y="270"/>
                </a:cxn>
                <a:cxn ang="0">
                  <a:pos x="6004" y="210"/>
                </a:cxn>
                <a:cxn ang="0">
                  <a:pos x="6228" y="1079"/>
                </a:cxn>
                <a:cxn ang="0">
                  <a:pos x="5750" y="1259"/>
                </a:cxn>
                <a:cxn ang="0">
                  <a:pos x="5755" y="1299"/>
                </a:cxn>
                <a:cxn ang="0">
                  <a:pos x="5711" y="1280"/>
                </a:cxn>
                <a:cxn ang="0">
                  <a:pos x="5262" y="1482"/>
                </a:cxn>
                <a:cxn ang="0">
                  <a:pos x="5239" y="1517"/>
                </a:cxn>
                <a:cxn ang="0">
                  <a:pos x="5218" y="1478"/>
                </a:cxn>
                <a:cxn ang="0">
                  <a:pos x="4763" y="1270"/>
                </a:cxn>
                <a:cxn ang="0">
                  <a:pos x="4734" y="1305"/>
                </a:cxn>
                <a:cxn ang="0">
                  <a:pos x="4252" y="482"/>
                </a:cxn>
                <a:cxn ang="0">
                  <a:pos x="4023" y="858"/>
                </a:cxn>
                <a:cxn ang="0">
                  <a:pos x="3980" y="879"/>
                </a:cxn>
                <a:cxn ang="0">
                  <a:pos x="3502" y="66"/>
                </a:cxn>
                <a:cxn ang="0">
                  <a:pos x="3267" y="667"/>
                </a:cxn>
                <a:cxn ang="0">
                  <a:pos x="3017" y="476"/>
                </a:cxn>
                <a:cxn ang="0">
                  <a:pos x="2521" y="1266"/>
                </a:cxn>
                <a:cxn ang="0">
                  <a:pos x="2510" y="1305"/>
                </a:cxn>
                <a:cxn ang="0">
                  <a:pos x="2271" y="1103"/>
                </a:cxn>
                <a:cxn ang="0">
                  <a:pos x="2036" y="1490"/>
                </a:cxn>
                <a:cxn ang="0">
                  <a:pos x="1976" y="1474"/>
                </a:cxn>
                <a:cxn ang="0">
                  <a:pos x="1739" y="889"/>
                </a:cxn>
                <a:cxn ang="0">
                  <a:pos x="1521" y="1093"/>
                </a:cxn>
                <a:cxn ang="0">
                  <a:pos x="1484" y="1062"/>
                </a:cxn>
                <a:cxn ang="0">
                  <a:pos x="1234" y="289"/>
                </a:cxn>
                <a:cxn ang="0">
                  <a:pos x="1016" y="686"/>
                </a:cxn>
                <a:cxn ang="0">
                  <a:pos x="981" y="653"/>
                </a:cxn>
                <a:cxn ang="0">
                  <a:pos x="758" y="488"/>
                </a:cxn>
                <a:cxn ang="0">
                  <a:pos x="525" y="1303"/>
                </a:cxn>
                <a:cxn ang="0">
                  <a:pos x="480" y="1253"/>
                </a:cxn>
                <a:cxn ang="0">
                  <a:pos x="4" y="1912"/>
                </a:cxn>
                <a:cxn ang="0">
                  <a:pos x="232" y="852"/>
                </a:cxn>
                <a:cxn ang="0">
                  <a:pos x="301" y="867"/>
                </a:cxn>
                <a:cxn ang="0">
                  <a:pos x="504" y="1237"/>
                </a:cxn>
                <a:cxn ang="0">
                  <a:pos x="729" y="430"/>
                </a:cxn>
                <a:cxn ang="0">
                  <a:pos x="798" y="465"/>
                </a:cxn>
                <a:cxn ang="0">
                  <a:pos x="1226" y="283"/>
                </a:cxn>
                <a:cxn ang="0">
                  <a:pos x="1259" y="185"/>
                </a:cxn>
                <a:cxn ang="0">
                  <a:pos x="1278" y="291"/>
                </a:cxn>
                <a:cxn ang="0">
                  <a:pos x="1727" y="865"/>
                </a:cxn>
                <a:cxn ang="0">
                  <a:pos x="1783" y="881"/>
                </a:cxn>
                <a:cxn ang="0">
                  <a:pos x="2013" y="1459"/>
                </a:cxn>
                <a:cxn ang="0">
                  <a:pos x="2228" y="1062"/>
                </a:cxn>
                <a:cxn ang="0">
                  <a:pos x="2284" y="1076"/>
                </a:cxn>
                <a:cxn ang="0">
                  <a:pos x="2506" y="1255"/>
                </a:cxn>
                <a:cxn ang="0">
                  <a:pos x="2976" y="447"/>
                </a:cxn>
                <a:cxn ang="0">
                  <a:pos x="3024" y="447"/>
                </a:cxn>
                <a:cxn ang="0">
                  <a:pos x="3252" y="634"/>
                </a:cxn>
                <a:cxn ang="0">
                  <a:pos x="3497" y="0"/>
                </a:cxn>
              </a:cxnLst>
              <a:rect l="0" t="0" r="r" b="b"/>
              <a:pathLst>
                <a:path w="6228" h="1912">
                  <a:moveTo>
                    <a:pt x="3497" y="0"/>
                  </a:moveTo>
                  <a:lnTo>
                    <a:pt x="3512" y="4"/>
                  </a:lnTo>
                  <a:lnTo>
                    <a:pt x="3525" y="17"/>
                  </a:lnTo>
                  <a:lnTo>
                    <a:pt x="3529" y="33"/>
                  </a:lnTo>
                  <a:lnTo>
                    <a:pt x="3527" y="41"/>
                  </a:lnTo>
                  <a:lnTo>
                    <a:pt x="3525" y="46"/>
                  </a:lnTo>
                  <a:lnTo>
                    <a:pt x="3518" y="58"/>
                  </a:lnTo>
                  <a:lnTo>
                    <a:pt x="3984" y="837"/>
                  </a:lnTo>
                  <a:lnTo>
                    <a:pt x="3996" y="833"/>
                  </a:lnTo>
                  <a:lnTo>
                    <a:pt x="4000" y="833"/>
                  </a:lnTo>
                  <a:lnTo>
                    <a:pt x="4002" y="835"/>
                  </a:lnTo>
                  <a:lnTo>
                    <a:pt x="4007" y="835"/>
                  </a:lnTo>
                  <a:lnTo>
                    <a:pt x="4221" y="474"/>
                  </a:lnTo>
                  <a:lnTo>
                    <a:pt x="4219" y="470"/>
                  </a:lnTo>
                  <a:lnTo>
                    <a:pt x="4215" y="465"/>
                  </a:lnTo>
                  <a:lnTo>
                    <a:pt x="4214" y="461"/>
                  </a:lnTo>
                  <a:lnTo>
                    <a:pt x="4214" y="455"/>
                  </a:lnTo>
                  <a:lnTo>
                    <a:pt x="4215" y="447"/>
                  </a:lnTo>
                  <a:lnTo>
                    <a:pt x="4217" y="441"/>
                  </a:lnTo>
                  <a:lnTo>
                    <a:pt x="4223" y="436"/>
                  </a:lnTo>
                  <a:lnTo>
                    <a:pt x="4235" y="428"/>
                  </a:lnTo>
                  <a:lnTo>
                    <a:pt x="4242" y="428"/>
                  </a:lnTo>
                  <a:lnTo>
                    <a:pt x="4252" y="430"/>
                  </a:lnTo>
                  <a:lnTo>
                    <a:pt x="4258" y="434"/>
                  </a:lnTo>
                  <a:lnTo>
                    <a:pt x="4264" y="440"/>
                  </a:lnTo>
                  <a:lnTo>
                    <a:pt x="4267" y="445"/>
                  </a:lnTo>
                  <a:lnTo>
                    <a:pt x="4269" y="455"/>
                  </a:lnTo>
                  <a:lnTo>
                    <a:pt x="4269" y="463"/>
                  </a:lnTo>
                  <a:lnTo>
                    <a:pt x="4267" y="468"/>
                  </a:lnTo>
                  <a:lnTo>
                    <a:pt x="4264" y="472"/>
                  </a:lnTo>
                  <a:lnTo>
                    <a:pt x="4736" y="1261"/>
                  </a:lnTo>
                  <a:lnTo>
                    <a:pt x="4740" y="1259"/>
                  </a:lnTo>
                  <a:lnTo>
                    <a:pt x="4745" y="1259"/>
                  </a:lnTo>
                  <a:lnTo>
                    <a:pt x="4749" y="1261"/>
                  </a:lnTo>
                  <a:lnTo>
                    <a:pt x="4975" y="881"/>
                  </a:lnTo>
                  <a:lnTo>
                    <a:pt x="4971" y="877"/>
                  </a:lnTo>
                  <a:lnTo>
                    <a:pt x="4967" y="869"/>
                  </a:lnTo>
                  <a:lnTo>
                    <a:pt x="4967" y="864"/>
                  </a:lnTo>
                  <a:lnTo>
                    <a:pt x="4969" y="856"/>
                  </a:lnTo>
                  <a:lnTo>
                    <a:pt x="4973" y="848"/>
                  </a:lnTo>
                  <a:lnTo>
                    <a:pt x="4977" y="844"/>
                  </a:lnTo>
                  <a:lnTo>
                    <a:pt x="4984" y="840"/>
                  </a:lnTo>
                  <a:lnTo>
                    <a:pt x="4992" y="838"/>
                  </a:lnTo>
                  <a:lnTo>
                    <a:pt x="5000" y="840"/>
                  </a:lnTo>
                  <a:lnTo>
                    <a:pt x="5011" y="848"/>
                  </a:lnTo>
                  <a:lnTo>
                    <a:pt x="5015" y="864"/>
                  </a:lnTo>
                  <a:lnTo>
                    <a:pt x="5015" y="869"/>
                  </a:lnTo>
                  <a:lnTo>
                    <a:pt x="5013" y="875"/>
                  </a:lnTo>
                  <a:lnTo>
                    <a:pt x="5009" y="881"/>
                  </a:lnTo>
                  <a:lnTo>
                    <a:pt x="5006" y="885"/>
                  </a:lnTo>
                  <a:lnTo>
                    <a:pt x="5235" y="1467"/>
                  </a:lnTo>
                  <a:lnTo>
                    <a:pt x="5248" y="1467"/>
                  </a:lnTo>
                  <a:lnTo>
                    <a:pt x="5252" y="1469"/>
                  </a:lnTo>
                  <a:lnTo>
                    <a:pt x="5470" y="1101"/>
                  </a:lnTo>
                  <a:lnTo>
                    <a:pt x="5464" y="1097"/>
                  </a:lnTo>
                  <a:lnTo>
                    <a:pt x="5462" y="1091"/>
                  </a:lnTo>
                  <a:lnTo>
                    <a:pt x="5459" y="1085"/>
                  </a:lnTo>
                  <a:lnTo>
                    <a:pt x="5459" y="1077"/>
                  </a:lnTo>
                  <a:lnTo>
                    <a:pt x="5462" y="1062"/>
                  </a:lnTo>
                  <a:lnTo>
                    <a:pt x="5474" y="1050"/>
                  </a:lnTo>
                  <a:lnTo>
                    <a:pt x="5489" y="1047"/>
                  </a:lnTo>
                  <a:lnTo>
                    <a:pt x="5505" y="1050"/>
                  </a:lnTo>
                  <a:lnTo>
                    <a:pt x="5516" y="1062"/>
                  </a:lnTo>
                  <a:lnTo>
                    <a:pt x="5520" y="1077"/>
                  </a:lnTo>
                  <a:lnTo>
                    <a:pt x="5516" y="1093"/>
                  </a:lnTo>
                  <a:lnTo>
                    <a:pt x="5717" y="1262"/>
                  </a:lnTo>
                  <a:lnTo>
                    <a:pt x="5728" y="1255"/>
                  </a:lnTo>
                  <a:lnTo>
                    <a:pt x="5740" y="1255"/>
                  </a:lnTo>
                  <a:lnTo>
                    <a:pt x="5971" y="278"/>
                  </a:lnTo>
                  <a:lnTo>
                    <a:pt x="5960" y="270"/>
                  </a:lnTo>
                  <a:lnTo>
                    <a:pt x="5952" y="258"/>
                  </a:lnTo>
                  <a:lnTo>
                    <a:pt x="5948" y="243"/>
                  </a:lnTo>
                  <a:lnTo>
                    <a:pt x="5952" y="228"/>
                  </a:lnTo>
                  <a:lnTo>
                    <a:pt x="5960" y="216"/>
                  </a:lnTo>
                  <a:lnTo>
                    <a:pt x="5971" y="208"/>
                  </a:lnTo>
                  <a:lnTo>
                    <a:pt x="5985" y="206"/>
                  </a:lnTo>
                  <a:lnTo>
                    <a:pt x="6004" y="210"/>
                  </a:lnTo>
                  <a:lnTo>
                    <a:pt x="6017" y="224"/>
                  </a:lnTo>
                  <a:lnTo>
                    <a:pt x="6021" y="243"/>
                  </a:lnTo>
                  <a:lnTo>
                    <a:pt x="6019" y="256"/>
                  </a:lnTo>
                  <a:lnTo>
                    <a:pt x="6012" y="268"/>
                  </a:lnTo>
                  <a:lnTo>
                    <a:pt x="6000" y="276"/>
                  </a:lnTo>
                  <a:lnTo>
                    <a:pt x="6228" y="1076"/>
                  </a:lnTo>
                  <a:lnTo>
                    <a:pt x="6228" y="1079"/>
                  </a:lnTo>
                  <a:lnTo>
                    <a:pt x="6226" y="1081"/>
                  </a:lnTo>
                  <a:lnTo>
                    <a:pt x="6220" y="1081"/>
                  </a:lnTo>
                  <a:lnTo>
                    <a:pt x="6218" y="1079"/>
                  </a:lnTo>
                  <a:lnTo>
                    <a:pt x="6218" y="1077"/>
                  </a:lnTo>
                  <a:lnTo>
                    <a:pt x="5990" y="280"/>
                  </a:lnTo>
                  <a:lnTo>
                    <a:pt x="5983" y="280"/>
                  </a:lnTo>
                  <a:lnTo>
                    <a:pt x="5750" y="1259"/>
                  </a:lnTo>
                  <a:lnTo>
                    <a:pt x="5755" y="1262"/>
                  </a:lnTo>
                  <a:lnTo>
                    <a:pt x="5759" y="1266"/>
                  </a:lnTo>
                  <a:lnTo>
                    <a:pt x="5761" y="1272"/>
                  </a:lnTo>
                  <a:lnTo>
                    <a:pt x="5763" y="1280"/>
                  </a:lnTo>
                  <a:lnTo>
                    <a:pt x="5761" y="1288"/>
                  </a:lnTo>
                  <a:lnTo>
                    <a:pt x="5759" y="1293"/>
                  </a:lnTo>
                  <a:lnTo>
                    <a:pt x="5755" y="1299"/>
                  </a:lnTo>
                  <a:lnTo>
                    <a:pt x="5750" y="1303"/>
                  </a:lnTo>
                  <a:lnTo>
                    <a:pt x="5742" y="1307"/>
                  </a:lnTo>
                  <a:lnTo>
                    <a:pt x="5736" y="1307"/>
                  </a:lnTo>
                  <a:lnTo>
                    <a:pt x="5728" y="1305"/>
                  </a:lnTo>
                  <a:lnTo>
                    <a:pt x="5721" y="1301"/>
                  </a:lnTo>
                  <a:lnTo>
                    <a:pt x="5713" y="1289"/>
                  </a:lnTo>
                  <a:lnTo>
                    <a:pt x="5711" y="1280"/>
                  </a:lnTo>
                  <a:lnTo>
                    <a:pt x="5711" y="1272"/>
                  </a:lnTo>
                  <a:lnTo>
                    <a:pt x="5509" y="1101"/>
                  </a:lnTo>
                  <a:lnTo>
                    <a:pt x="5497" y="1108"/>
                  </a:lnTo>
                  <a:lnTo>
                    <a:pt x="5482" y="1108"/>
                  </a:lnTo>
                  <a:lnTo>
                    <a:pt x="5480" y="1106"/>
                  </a:lnTo>
                  <a:lnTo>
                    <a:pt x="5260" y="1476"/>
                  </a:lnTo>
                  <a:lnTo>
                    <a:pt x="5262" y="1482"/>
                  </a:lnTo>
                  <a:lnTo>
                    <a:pt x="5264" y="1486"/>
                  </a:lnTo>
                  <a:lnTo>
                    <a:pt x="5264" y="1492"/>
                  </a:lnTo>
                  <a:lnTo>
                    <a:pt x="5262" y="1500"/>
                  </a:lnTo>
                  <a:lnTo>
                    <a:pt x="5258" y="1507"/>
                  </a:lnTo>
                  <a:lnTo>
                    <a:pt x="5254" y="1511"/>
                  </a:lnTo>
                  <a:lnTo>
                    <a:pt x="5247" y="1515"/>
                  </a:lnTo>
                  <a:lnTo>
                    <a:pt x="5239" y="1517"/>
                  </a:lnTo>
                  <a:lnTo>
                    <a:pt x="5231" y="1515"/>
                  </a:lnTo>
                  <a:lnTo>
                    <a:pt x="5223" y="1511"/>
                  </a:lnTo>
                  <a:lnTo>
                    <a:pt x="5220" y="1507"/>
                  </a:lnTo>
                  <a:lnTo>
                    <a:pt x="5216" y="1500"/>
                  </a:lnTo>
                  <a:lnTo>
                    <a:pt x="5214" y="1492"/>
                  </a:lnTo>
                  <a:lnTo>
                    <a:pt x="5214" y="1484"/>
                  </a:lnTo>
                  <a:lnTo>
                    <a:pt x="5218" y="1478"/>
                  </a:lnTo>
                  <a:lnTo>
                    <a:pt x="5220" y="1474"/>
                  </a:lnTo>
                  <a:lnTo>
                    <a:pt x="5225" y="1471"/>
                  </a:lnTo>
                  <a:lnTo>
                    <a:pt x="4994" y="889"/>
                  </a:lnTo>
                  <a:lnTo>
                    <a:pt x="4988" y="889"/>
                  </a:lnTo>
                  <a:lnTo>
                    <a:pt x="4984" y="887"/>
                  </a:lnTo>
                  <a:lnTo>
                    <a:pt x="4759" y="1266"/>
                  </a:lnTo>
                  <a:lnTo>
                    <a:pt x="4763" y="1270"/>
                  </a:lnTo>
                  <a:lnTo>
                    <a:pt x="4767" y="1282"/>
                  </a:lnTo>
                  <a:lnTo>
                    <a:pt x="4765" y="1289"/>
                  </a:lnTo>
                  <a:lnTo>
                    <a:pt x="4761" y="1297"/>
                  </a:lnTo>
                  <a:lnTo>
                    <a:pt x="4757" y="1301"/>
                  </a:lnTo>
                  <a:lnTo>
                    <a:pt x="4749" y="1305"/>
                  </a:lnTo>
                  <a:lnTo>
                    <a:pt x="4742" y="1307"/>
                  </a:lnTo>
                  <a:lnTo>
                    <a:pt x="4734" y="1305"/>
                  </a:lnTo>
                  <a:lnTo>
                    <a:pt x="4722" y="1297"/>
                  </a:lnTo>
                  <a:lnTo>
                    <a:pt x="4718" y="1282"/>
                  </a:lnTo>
                  <a:lnTo>
                    <a:pt x="4718" y="1278"/>
                  </a:lnTo>
                  <a:lnTo>
                    <a:pt x="4722" y="1270"/>
                  </a:lnTo>
                  <a:lnTo>
                    <a:pt x="4726" y="1266"/>
                  </a:lnTo>
                  <a:lnTo>
                    <a:pt x="4256" y="480"/>
                  </a:lnTo>
                  <a:lnTo>
                    <a:pt x="4252" y="482"/>
                  </a:lnTo>
                  <a:lnTo>
                    <a:pt x="4246" y="484"/>
                  </a:lnTo>
                  <a:lnTo>
                    <a:pt x="4242" y="484"/>
                  </a:lnTo>
                  <a:lnTo>
                    <a:pt x="4231" y="480"/>
                  </a:lnTo>
                  <a:lnTo>
                    <a:pt x="4017" y="842"/>
                  </a:lnTo>
                  <a:lnTo>
                    <a:pt x="4021" y="846"/>
                  </a:lnTo>
                  <a:lnTo>
                    <a:pt x="4023" y="852"/>
                  </a:lnTo>
                  <a:lnTo>
                    <a:pt x="4023" y="858"/>
                  </a:lnTo>
                  <a:lnTo>
                    <a:pt x="4021" y="867"/>
                  </a:lnTo>
                  <a:lnTo>
                    <a:pt x="4017" y="873"/>
                  </a:lnTo>
                  <a:lnTo>
                    <a:pt x="4011" y="879"/>
                  </a:lnTo>
                  <a:lnTo>
                    <a:pt x="4005" y="883"/>
                  </a:lnTo>
                  <a:lnTo>
                    <a:pt x="3996" y="885"/>
                  </a:lnTo>
                  <a:lnTo>
                    <a:pt x="3988" y="883"/>
                  </a:lnTo>
                  <a:lnTo>
                    <a:pt x="3980" y="879"/>
                  </a:lnTo>
                  <a:lnTo>
                    <a:pt x="3973" y="867"/>
                  </a:lnTo>
                  <a:lnTo>
                    <a:pt x="3971" y="858"/>
                  </a:lnTo>
                  <a:lnTo>
                    <a:pt x="3971" y="854"/>
                  </a:lnTo>
                  <a:lnTo>
                    <a:pt x="3973" y="848"/>
                  </a:lnTo>
                  <a:lnTo>
                    <a:pt x="3976" y="844"/>
                  </a:lnTo>
                  <a:lnTo>
                    <a:pt x="3508" y="64"/>
                  </a:lnTo>
                  <a:lnTo>
                    <a:pt x="3502" y="66"/>
                  </a:lnTo>
                  <a:lnTo>
                    <a:pt x="3495" y="66"/>
                  </a:lnTo>
                  <a:lnTo>
                    <a:pt x="3491" y="64"/>
                  </a:lnTo>
                  <a:lnTo>
                    <a:pt x="3263" y="636"/>
                  </a:lnTo>
                  <a:lnTo>
                    <a:pt x="3267" y="642"/>
                  </a:lnTo>
                  <a:lnTo>
                    <a:pt x="3271" y="650"/>
                  </a:lnTo>
                  <a:lnTo>
                    <a:pt x="3271" y="655"/>
                  </a:lnTo>
                  <a:lnTo>
                    <a:pt x="3267" y="667"/>
                  </a:lnTo>
                  <a:lnTo>
                    <a:pt x="3261" y="673"/>
                  </a:lnTo>
                  <a:lnTo>
                    <a:pt x="3250" y="677"/>
                  </a:lnTo>
                  <a:lnTo>
                    <a:pt x="3238" y="673"/>
                  </a:lnTo>
                  <a:lnTo>
                    <a:pt x="3233" y="667"/>
                  </a:lnTo>
                  <a:lnTo>
                    <a:pt x="3229" y="655"/>
                  </a:lnTo>
                  <a:lnTo>
                    <a:pt x="3229" y="650"/>
                  </a:lnTo>
                  <a:lnTo>
                    <a:pt x="3017" y="476"/>
                  </a:lnTo>
                  <a:lnTo>
                    <a:pt x="3013" y="478"/>
                  </a:lnTo>
                  <a:lnTo>
                    <a:pt x="3001" y="482"/>
                  </a:lnTo>
                  <a:lnTo>
                    <a:pt x="2997" y="482"/>
                  </a:lnTo>
                  <a:lnTo>
                    <a:pt x="2995" y="480"/>
                  </a:lnTo>
                  <a:lnTo>
                    <a:pt x="2992" y="480"/>
                  </a:lnTo>
                  <a:lnTo>
                    <a:pt x="2519" y="1262"/>
                  </a:lnTo>
                  <a:lnTo>
                    <a:pt x="2521" y="1266"/>
                  </a:lnTo>
                  <a:lnTo>
                    <a:pt x="2525" y="1270"/>
                  </a:lnTo>
                  <a:lnTo>
                    <a:pt x="2527" y="1276"/>
                  </a:lnTo>
                  <a:lnTo>
                    <a:pt x="2527" y="1280"/>
                  </a:lnTo>
                  <a:lnTo>
                    <a:pt x="2525" y="1289"/>
                  </a:lnTo>
                  <a:lnTo>
                    <a:pt x="2521" y="1295"/>
                  </a:lnTo>
                  <a:lnTo>
                    <a:pt x="2516" y="1301"/>
                  </a:lnTo>
                  <a:lnTo>
                    <a:pt x="2510" y="1305"/>
                  </a:lnTo>
                  <a:lnTo>
                    <a:pt x="2500" y="1307"/>
                  </a:lnTo>
                  <a:lnTo>
                    <a:pt x="2492" y="1305"/>
                  </a:lnTo>
                  <a:lnTo>
                    <a:pt x="2485" y="1301"/>
                  </a:lnTo>
                  <a:lnTo>
                    <a:pt x="2477" y="1289"/>
                  </a:lnTo>
                  <a:lnTo>
                    <a:pt x="2475" y="1280"/>
                  </a:lnTo>
                  <a:lnTo>
                    <a:pt x="2479" y="1268"/>
                  </a:lnTo>
                  <a:lnTo>
                    <a:pt x="2271" y="1103"/>
                  </a:lnTo>
                  <a:lnTo>
                    <a:pt x="2265" y="1104"/>
                  </a:lnTo>
                  <a:lnTo>
                    <a:pt x="2261" y="1106"/>
                  </a:lnTo>
                  <a:lnTo>
                    <a:pt x="2250" y="1106"/>
                  </a:lnTo>
                  <a:lnTo>
                    <a:pt x="2246" y="1104"/>
                  </a:lnTo>
                  <a:lnTo>
                    <a:pt x="2026" y="1469"/>
                  </a:lnTo>
                  <a:lnTo>
                    <a:pt x="2032" y="1474"/>
                  </a:lnTo>
                  <a:lnTo>
                    <a:pt x="2036" y="1490"/>
                  </a:lnTo>
                  <a:lnTo>
                    <a:pt x="2032" y="1505"/>
                  </a:lnTo>
                  <a:lnTo>
                    <a:pt x="2018" y="1519"/>
                  </a:lnTo>
                  <a:lnTo>
                    <a:pt x="2003" y="1523"/>
                  </a:lnTo>
                  <a:lnTo>
                    <a:pt x="1988" y="1519"/>
                  </a:lnTo>
                  <a:lnTo>
                    <a:pt x="1976" y="1505"/>
                  </a:lnTo>
                  <a:lnTo>
                    <a:pt x="1972" y="1490"/>
                  </a:lnTo>
                  <a:lnTo>
                    <a:pt x="1976" y="1474"/>
                  </a:lnTo>
                  <a:lnTo>
                    <a:pt x="1980" y="1469"/>
                  </a:lnTo>
                  <a:lnTo>
                    <a:pt x="1986" y="1465"/>
                  </a:lnTo>
                  <a:lnTo>
                    <a:pt x="1764" y="896"/>
                  </a:lnTo>
                  <a:lnTo>
                    <a:pt x="1752" y="896"/>
                  </a:lnTo>
                  <a:lnTo>
                    <a:pt x="1747" y="894"/>
                  </a:lnTo>
                  <a:lnTo>
                    <a:pt x="1743" y="892"/>
                  </a:lnTo>
                  <a:lnTo>
                    <a:pt x="1739" y="889"/>
                  </a:lnTo>
                  <a:lnTo>
                    <a:pt x="1529" y="1070"/>
                  </a:lnTo>
                  <a:lnTo>
                    <a:pt x="1529" y="1072"/>
                  </a:lnTo>
                  <a:lnTo>
                    <a:pt x="1531" y="1072"/>
                  </a:lnTo>
                  <a:lnTo>
                    <a:pt x="1531" y="1074"/>
                  </a:lnTo>
                  <a:lnTo>
                    <a:pt x="1529" y="1081"/>
                  </a:lnTo>
                  <a:lnTo>
                    <a:pt x="1525" y="1089"/>
                  </a:lnTo>
                  <a:lnTo>
                    <a:pt x="1521" y="1093"/>
                  </a:lnTo>
                  <a:lnTo>
                    <a:pt x="1513" y="1097"/>
                  </a:lnTo>
                  <a:lnTo>
                    <a:pt x="1506" y="1099"/>
                  </a:lnTo>
                  <a:lnTo>
                    <a:pt x="1498" y="1097"/>
                  </a:lnTo>
                  <a:lnTo>
                    <a:pt x="1486" y="1089"/>
                  </a:lnTo>
                  <a:lnTo>
                    <a:pt x="1483" y="1074"/>
                  </a:lnTo>
                  <a:lnTo>
                    <a:pt x="1483" y="1068"/>
                  </a:lnTo>
                  <a:lnTo>
                    <a:pt x="1484" y="1062"/>
                  </a:lnTo>
                  <a:lnTo>
                    <a:pt x="1488" y="1058"/>
                  </a:lnTo>
                  <a:lnTo>
                    <a:pt x="1494" y="1054"/>
                  </a:lnTo>
                  <a:lnTo>
                    <a:pt x="1269" y="293"/>
                  </a:lnTo>
                  <a:lnTo>
                    <a:pt x="1263" y="295"/>
                  </a:lnTo>
                  <a:lnTo>
                    <a:pt x="1249" y="295"/>
                  </a:lnTo>
                  <a:lnTo>
                    <a:pt x="1242" y="293"/>
                  </a:lnTo>
                  <a:lnTo>
                    <a:pt x="1234" y="289"/>
                  </a:lnTo>
                  <a:lnTo>
                    <a:pt x="1028" y="636"/>
                  </a:lnTo>
                  <a:lnTo>
                    <a:pt x="1034" y="644"/>
                  </a:lnTo>
                  <a:lnTo>
                    <a:pt x="1037" y="659"/>
                  </a:lnTo>
                  <a:lnTo>
                    <a:pt x="1035" y="667"/>
                  </a:lnTo>
                  <a:lnTo>
                    <a:pt x="1034" y="673"/>
                  </a:lnTo>
                  <a:lnTo>
                    <a:pt x="1028" y="679"/>
                  </a:lnTo>
                  <a:lnTo>
                    <a:pt x="1016" y="686"/>
                  </a:lnTo>
                  <a:lnTo>
                    <a:pt x="1008" y="686"/>
                  </a:lnTo>
                  <a:lnTo>
                    <a:pt x="999" y="684"/>
                  </a:lnTo>
                  <a:lnTo>
                    <a:pt x="993" y="680"/>
                  </a:lnTo>
                  <a:lnTo>
                    <a:pt x="987" y="675"/>
                  </a:lnTo>
                  <a:lnTo>
                    <a:pt x="983" y="669"/>
                  </a:lnTo>
                  <a:lnTo>
                    <a:pt x="981" y="659"/>
                  </a:lnTo>
                  <a:lnTo>
                    <a:pt x="981" y="653"/>
                  </a:lnTo>
                  <a:lnTo>
                    <a:pt x="985" y="646"/>
                  </a:lnTo>
                  <a:lnTo>
                    <a:pt x="789" y="478"/>
                  </a:lnTo>
                  <a:lnTo>
                    <a:pt x="783" y="484"/>
                  </a:lnTo>
                  <a:lnTo>
                    <a:pt x="775" y="486"/>
                  </a:lnTo>
                  <a:lnTo>
                    <a:pt x="769" y="490"/>
                  </a:lnTo>
                  <a:lnTo>
                    <a:pt x="762" y="490"/>
                  </a:lnTo>
                  <a:lnTo>
                    <a:pt x="758" y="488"/>
                  </a:lnTo>
                  <a:lnTo>
                    <a:pt x="756" y="488"/>
                  </a:lnTo>
                  <a:lnTo>
                    <a:pt x="529" y="1245"/>
                  </a:lnTo>
                  <a:lnTo>
                    <a:pt x="534" y="1251"/>
                  </a:lnTo>
                  <a:lnTo>
                    <a:pt x="538" y="1257"/>
                  </a:lnTo>
                  <a:lnTo>
                    <a:pt x="542" y="1272"/>
                  </a:lnTo>
                  <a:lnTo>
                    <a:pt x="538" y="1289"/>
                  </a:lnTo>
                  <a:lnTo>
                    <a:pt x="525" y="1303"/>
                  </a:lnTo>
                  <a:lnTo>
                    <a:pt x="507" y="1307"/>
                  </a:lnTo>
                  <a:lnTo>
                    <a:pt x="490" y="1303"/>
                  </a:lnTo>
                  <a:lnTo>
                    <a:pt x="478" y="1289"/>
                  </a:lnTo>
                  <a:lnTo>
                    <a:pt x="475" y="1272"/>
                  </a:lnTo>
                  <a:lnTo>
                    <a:pt x="475" y="1264"/>
                  </a:lnTo>
                  <a:lnTo>
                    <a:pt x="477" y="1259"/>
                  </a:lnTo>
                  <a:lnTo>
                    <a:pt x="480" y="1253"/>
                  </a:lnTo>
                  <a:lnTo>
                    <a:pt x="486" y="1247"/>
                  </a:lnTo>
                  <a:lnTo>
                    <a:pt x="278" y="900"/>
                  </a:lnTo>
                  <a:lnTo>
                    <a:pt x="274" y="902"/>
                  </a:lnTo>
                  <a:lnTo>
                    <a:pt x="261" y="902"/>
                  </a:lnTo>
                  <a:lnTo>
                    <a:pt x="10" y="1908"/>
                  </a:lnTo>
                  <a:lnTo>
                    <a:pt x="6" y="1912"/>
                  </a:lnTo>
                  <a:lnTo>
                    <a:pt x="4" y="1912"/>
                  </a:lnTo>
                  <a:lnTo>
                    <a:pt x="0" y="1908"/>
                  </a:lnTo>
                  <a:lnTo>
                    <a:pt x="0" y="1904"/>
                  </a:lnTo>
                  <a:lnTo>
                    <a:pt x="251" y="900"/>
                  </a:lnTo>
                  <a:lnTo>
                    <a:pt x="239" y="892"/>
                  </a:lnTo>
                  <a:lnTo>
                    <a:pt x="232" y="881"/>
                  </a:lnTo>
                  <a:lnTo>
                    <a:pt x="228" y="867"/>
                  </a:lnTo>
                  <a:lnTo>
                    <a:pt x="232" y="852"/>
                  </a:lnTo>
                  <a:lnTo>
                    <a:pt x="239" y="840"/>
                  </a:lnTo>
                  <a:lnTo>
                    <a:pt x="251" y="833"/>
                  </a:lnTo>
                  <a:lnTo>
                    <a:pt x="265" y="831"/>
                  </a:lnTo>
                  <a:lnTo>
                    <a:pt x="278" y="833"/>
                  </a:lnTo>
                  <a:lnTo>
                    <a:pt x="290" y="840"/>
                  </a:lnTo>
                  <a:lnTo>
                    <a:pt x="297" y="852"/>
                  </a:lnTo>
                  <a:lnTo>
                    <a:pt x="301" y="867"/>
                  </a:lnTo>
                  <a:lnTo>
                    <a:pt x="299" y="875"/>
                  </a:lnTo>
                  <a:lnTo>
                    <a:pt x="297" y="881"/>
                  </a:lnTo>
                  <a:lnTo>
                    <a:pt x="293" y="889"/>
                  </a:lnTo>
                  <a:lnTo>
                    <a:pt x="288" y="894"/>
                  </a:lnTo>
                  <a:lnTo>
                    <a:pt x="494" y="1241"/>
                  </a:lnTo>
                  <a:lnTo>
                    <a:pt x="498" y="1239"/>
                  </a:lnTo>
                  <a:lnTo>
                    <a:pt x="504" y="1237"/>
                  </a:lnTo>
                  <a:lnTo>
                    <a:pt x="507" y="1237"/>
                  </a:lnTo>
                  <a:lnTo>
                    <a:pt x="519" y="1241"/>
                  </a:lnTo>
                  <a:lnTo>
                    <a:pt x="746" y="486"/>
                  </a:lnTo>
                  <a:lnTo>
                    <a:pt x="735" y="478"/>
                  </a:lnTo>
                  <a:lnTo>
                    <a:pt x="727" y="465"/>
                  </a:lnTo>
                  <a:lnTo>
                    <a:pt x="723" y="449"/>
                  </a:lnTo>
                  <a:lnTo>
                    <a:pt x="729" y="430"/>
                  </a:lnTo>
                  <a:lnTo>
                    <a:pt x="742" y="416"/>
                  </a:lnTo>
                  <a:lnTo>
                    <a:pt x="762" y="411"/>
                  </a:lnTo>
                  <a:lnTo>
                    <a:pt x="777" y="414"/>
                  </a:lnTo>
                  <a:lnTo>
                    <a:pt x="791" y="422"/>
                  </a:lnTo>
                  <a:lnTo>
                    <a:pt x="798" y="434"/>
                  </a:lnTo>
                  <a:lnTo>
                    <a:pt x="802" y="449"/>
                  </a:lnTo>
                  <a:lnTo>
                    <a:pt x="798" y="465"/>
                  </a:lnTo>
                  <a:lnTo>
                    <a:pt x="795" y="470"/>
                  </a:lnTo>
                  <a:lnTo>
                    <a:pt x="991" y="636"/>
                  </a:lnTo>
                  <a:lnTo>
                    <a:pt x="999" y="634"/>
                  </a:lnTo>
                  <a:lnTo>
                    <a:pt x="1008" y="632"/>
                  </a:lnTo>
                  <a:lnTo>
                    <a:pt x="1014" y="632"/>
                  </a:lnTo>
                  <a:lnTo>
                    <a:pt x="1018" y="634"/>
                  </a:lnTo>
                  <a:lnTo>
                    <a:pt x="1226" y="283"/>
                  </a:lnTo>
                  <a:lnTo>
                    <a:pt x="1215" y="272"/>
                  </a:lnTo>
                  <a:lnTo>
                    <a:pt x="1207" y="258"/>
                  </a:lnTo>
                  <a:lnTo>
                    <a:pt x="1203" y="241"/>
                  </a:lnTo>
                  <a:lnTo>
                    <a:pt x="1207" y="220"/>
                  </a:lnTo>
                  <a:lnTo>
                    <a:pt x="1219" y="201"/>
                  </a:lnTo>
                  <a:lnTo>
                    <a:pt x="1238" y="189"/>
                  </a:lnTo>
                  <a:lnTo>
                    <a:pt x="1259" y="185"/>
                  </a:lnTo>
                  <a:lnTo>
                    <a:pt x="1280" y="189"/>
                  </a:lnTo>
                  <a:lnTo>
                    <a:pt x="1298" y="201"/>
                  </a:lnTo>
                  <a:lnTo>
                    <a:pt x="1309" y="220"/>
                  </a:lnTo>
                  <a:lnTo>
                    <a:pt x="1313" y="241"/>
                  </a:lnTo>
                  <a:lnTo>
                    <a:pt x="1309" y="262"/>
                  </a:lnTo>
                  <a:lnTo>
                    <a:pt x="1298" y="280"/>
                  </a:lnTo>
                  <a:lnTo>
                    <a:pt x="1278" y="291"/>
                  </a:lnTo>
                  <a:lnTo>
                    <a:pt x="1506" y="1050"/>
                  </a:lnTo>
                  <a:lnTo>
                    <a:pt x="1511" y="1050"/>
                  </a:lnTo>
                  <a:lnTo>
                    <a:pt x="1515" y="1052"/>
                  </a:lnTo>
                  <a:lnTo>
                    <a:pt x="1521" y="1056"/>
                  </a:lnTo>
                  <a:lnTo>
                    <a:pt x="1525" y="1058"/>
                  </a:lnTo>
                  <a:lnTo>
                    <a:pt x="1731" y="881"/>
                  </a:lnTo>
                  <a:lnTo>
                    <a:pt x="1727" y="865"/>
                  </a:lnTo>
                  <a:lnTo>
                    <a:pt x="1731" y="850"/>
                  </a:lnTo>
                  <a:lnTo>
                    <a:pt x="1743" y="838"/>
                  </a:lnTo>
                  <a:lnTo>
                    <a:pt x="1758" y="835"/>
                  </a:lnTo>
                  <a:lnTo>
                    <a:pt x="1772" y="838"/>
                  </a:lnTo>
                  <a:lnTo>
                    <a:pt x="1783" y="850"/>
                  </a:lnTo>
                  <a:lnTo>
                    <a:pt x="1787" y="865"/>
                  </a:lnTo>
                  <a:lnTo>
                    <a:pt x="1783" y="881"/>
                  </a:lnTo>
                  <a:lnTo>
                    <a:pt x="1779" y="887"/>
                  </a:lnTo>
                  <a:lnTo>
                    <a:pt x="1774" y="892"/>
                  </a:lnTo>
                  <a:lnTo>
                    <a:pt x="1995" y="1459"/>
                  </a:lnTo>
                  <a:lnTo>
                    <a:pt x="1999" y="1459"/>
                  </a:lnTo>
                  <a:lnTo>
                    <a:pt x="2001" y="1457"/>
                  </a:lnTo>
                  <a:lnTo>
                    <a:pt x="2009" y="1457"/>
                  </a:lnTo>
                  <a:lnTo>
                    <a:pt x="2013" y="1459"/>
                  </a:lnTo>
                  <a:lnTo>
                    <a:pt x="2018" y="1461"/>
                  </a:lnTo>
                  <a:lnTo>
                    <a:pt x="2236" y="1099"/>
                  </a:lnTo>
                  <a:lnTo>
                    <a:pt x="2232" y="1095"/>
                  </a:lnTo>
                  <a:lnTo>
                    <a:pt x="2228" y="1089"/>
                  </a:lnTo>
                  <a:lnTo>
                    <a:pt x="2226" y="1083"/>
                  </a:lnTo>
                  <a:lnTo>
                    <a:pt x="2225" y="1076"/>
                  </a:lnTo>
                  <a:lnTo>
                    <a:pt x="2228" y="1062"/>
                  </a:lnTo>
                  <a:lnTo>
                    <a:pt x="2240" y="1050"/>
                  </a:lnTo>
                  <a:lnTo>
                    <a:pt x="2255" y="1047"/>
                  </a:lnTo>
                  <a:lnTo>
                    <a:pt x="2265" y="1049"/>
                  </a:lnTo>
                  <a:lnTo>
                    <a:pt x="2273" y="1052"/>
                  </a:lnTo>
                  <a:lnTo>
                    <a:pt x="2279" y="1058"/>
                  </a:lnTo>
                  <a:lnTo>
                    <a:pt x="2282" y="1066"/>
                  </a:lnTo>
                  <a:lnTo>
                    <a:pt x="2284" y="1076"/>
                  </a:lnTo>
                  <a:lnTo>
                    <a:pt x="2284" y="1083"/>
                  </a:lnTo>
                  <a:lnTo>
                    <a:pt x="2282" y="1089"/>
                  </a:lnTo>
                  <a:lnTo>
                    <a:pt x="2279" y="1095"/>
                  </a:lnTo>
                  <a:lnTo>
                    <a:pt x="2485" y="1261"/>
                  </a:lnTo>
                  <a:lnTo>
                    <a:pt x="2491" y="1257"/>
                  </a:lnTo>
                  <a:lnTo>
                    <a:pt x="2494" y="1255"/>
                  </a:lnTo>
                  <a:lnTo>
                    <a:pt x="2506" y="1255"/>
                  </a:lnTo>
                  <a:lnTo>
                    <a:pt x="2510" y="1257"/>
                  </a:lnTo>
                  <a:lnTo>
                    <a:pt x="2982" y="474"/>
                  </a:lnTo>
                  <a:lnTo>
                    <a:pt x="2980" y="470"/>
                  </a:lnTo>
                  <a:lnTo>
                    <a:pt x="2976" y="465"/>
                  </a:lnTo>
                  <a:lnTo>
                    <a:pt x="2974" y="461"/>
                  </a:lnTo>
                  <a:lnTo>
                    <a:pt x="2974" y="455"/>
                  </a:lnTo>
                  <a:lnTo>
                    <a:pt x="2976" y="447"/>
                  </a:lnTo>
                  <a:lnTo>
                    <a:pt x="2980" y="440"/>
                  </a:lnTo>
                  <a:lnTo>
                    <a:pt x="2992" y="432"/>
                  </a:lnTo>
                  <a:lnTo>
                    <a:pt x="3001" y="430"/>
                  </a:lnTo>
                  <a:lnTo>
                    <a:pt x="3009" y="432"/>
                  </a:lnTo>
                  <a:lnTo>
                    <a:pt x="3017" y="436"/>
                  </a:lnTo>
                  <a:lnTo>
                    <a:pt x="3021" y="440"/>
                  </a:lnTo>
                  <a:lnTo>
                    <a:pt x="3024" y="447"/>
                  </a:lnTo>
                  <a:lnTo>
                    <a:pt x="3026" y="455"/>
                  </a:lnTo>
                  <a:lnTo>
                    <a:pt x="3022" y="467"/>
                  </a:lnTo>
                  <a:lnTo>
                    <a:pt x="3234" y="640"/>
                  </a:lnTo>
                  <a:lnTo>
                    <a:pt x="3238" y="636"/>
                  </a:lnTo>
                  <a:lnTo>
                    <a:pt x="3250" y="632"/>
                  </a:lnTo>
                  <a:lnTo>
                    <a:pt x="3252" y="632"/>
                  </a:lnTo>
                  <a:lnTo>
                    <a:pt x="3252" y="634"/>
                  </a:lnTo>
                  <a:lnTo>
                    <a:pt x="3254" y="634"/>
                  </a:lnTo>
                  <a:lnTo>
                    <a:pt x="3479" y="60"/>
                  </a:lnTo>
                  <a:lnTo>
                    <a:pt x="3468" y="48"/>
                  </a:lnTo>
                  <a:lnTo>
                    <a:pt x="3464" y="33"/>
                  </a:lnTo>
                  <a:lnTo>
                    <a:pt x="3468" y="17"/>
                  </a:lnTo>
                  <a:lnTo>
                    <a:pt x="3479" y="4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>
                <a:alpha val="21176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-Январь-Управление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71585"/>
            <a:ext cx="14401800" cy="6629427"/>
          </a:xfrm>
          <a:prstGeom prst="rect">
            <a:avLst/>
          </a:prstGeom>
        </p:spPr>
      </p:pic>
      <p:grpSp>
        <p:nvGrpSpPr>
          <p:cNvPr id="6" name="Группа 2"/>
          <p:cNvGrpSpPr/>
          <p:nvPr/>
        </p:nvGrpSpPr>
        <p:grpSpPr>
          <a:xfrm>
            <a:off x="4378907" y="2090071"/>
            <a:ext cx="9414656" cy="4953678"/>
            <a:chOff x="285720" y="1074709"/>
            <a:chExt cx="8672272" cy="5054400"/>
          </a:xfrm>
          <a:solidFill>
            <a:srgbClr val="FFFFFF">
              <a:alpha val="25098"/>
            </a:srgbClr>
          </a:solidFill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489169" y="4326691"/>
              <a:ext cx="53977" cy="6516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4" y="59"/>
                </a:cxn>
                <a:cxn ang="0">
                  <a:pos x="5" y="66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66" y="8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66" h="80">
                  <a:moveTo>
                    <a:pt x="41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41734" y="4371195"/>
              <a:ext cx="19628" cy="3178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8" y="34"/>
                </a:cxn>
                <a:cxn ang="0">
                  <a:pos x="15" y="35"/>
                </a:cxn>
                <a:cxn ang="0">
                  <a:pos x="21" y="38"/>
                </a:cxn>
                <a:cxn ang="0">
                  <a:pos x="25" y="40"/>
                </a:cxn>
                <a:cxn ang="0">
                  <a:pos x="25" y="4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8"/>
                </a:cxn>
                <a:cxn ang="0">
                  <a:pos x="11" y="16"/>
                </a:cxn>
                <a:cxn ang="0">
                  <a:pos x="5" y="2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25" h="40">
                  <a:moveTo>
                    <a:pt x="0" y="35"/>
                  </a:moveTo>
                  <a:lnTo>
                    <a:pt x="0" y="35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1" y="38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8" y="8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48476" y="2096715"/>
              <a:ext cx="32713" cy="2543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3" y="20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3" y="31"/>
                </a:cxn>
                <a:cxn ang="0">
                  <a:pos x="18" y="32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32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6" y="22"/>
                </a:cxn>
                <a:cxn ang="0">
                  <a:pos x="38" y="20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29" y="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1" h="32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29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477918" y="2260427"/>
              <a:ext cx="60519" cy="5404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1" y="33"/>
                </a:cxn>
                <a:cxn ang="0">
                  <a:pos x="4" y="38"/>
                </a:cxn>
                <a:cxn ang="0">
                  <a:pos x="6" y="41"/>
                </a:cxn>
                <a:cxn ang="0">
                  <a:pos x="9" y="46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7" y="54"/>
                </a:cxn>
                <a:cxn ang="0">
                  <a:pos x="35" y="54"/>
                </a:cxn>
                <a:cxn ang="0">
                  <a:pos x="35" y="54"/>
                </a:cxn>
                <a:cxn ang="0">
                  <a:pos x="35" y="59"/>
                </a:cxn>
                <a:cxn ang="0">
                  <a:pos x="36" y="61"/>
                </a:cxn>
                <a:cxn ang="0">
                  <a:pos x="37" y="63"/>
                </a:cxn>
                <a:cxn ang="0">
                  <a:pos x="39" y="66"/>
                </a:cxn>
                <a:cxn ang="0">
                  <a:pos x="44" y="68"/>
                </a:cxn>
                <a:cxn ang="0">
                  <a:pos x="48" y="69"/>
                </a:cxn>
                <a:cxn ang="0">
                  <a:pos x="48" y="69"/>
                </a:cxn>
                <a:cxn ang="0">
                  <a:pos x="52" y="68"/>
                </a:cxn>
                <a:cxn ang="0">
                  <a:pos x="56" y="63"/>
                </a:cxn>
                <a:cxn ang="0">
                  <a:pos x="65" y="51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4" y="29"/>
                </a:cxn>
                <a:cxn ang="0">
                  <a:pos x="73" y="24"/>
                </a:cxn>
                <a:cxn ang="0">
                  <a:pos x="71" y="21"/>
                </a:cxn>
                <a:cxn ang="0">
                  <a:pos x="68" y="18"/>
                </a:cxn>
                <a:cxn ang="0">
                  <a:pos x="61" y="13"/>
                </a:cxn>
                <a:cxn ang="0">
                  <a:pos x="53" y="8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75" h="69">
                  <a:moveTo>
                    <a:pt x="20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7" y="63"/>
                  </a:lnTo>
                  <a:lnTo>
                    <a:pt x="39" y="66"/>
                  </a:lnTo>
                  <a:lnTo>
                    <a:pt x="44" y="68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8"/>
                  </a:lnTo>
                  <a:lnTo>
                    <a:pt x="56" y="63"/>
                  </a:lnTo>
                  <a:lnTo>
                    <a:pt x="65" y="51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73" y="24"/>
                  </a:lnTo>
                  <a:lnTo>
                    <a:pt x="71" y="21"/>
                  </a:lnTo>
                  <a:lnTo>
                    <a:pt x="68" y="18"/>
                  </a:lnTo>
                  <a:lnTo>
                    <a:pt x="61" y="13"/>
                  </a:lnTo>
                  <a:lnTo>
                    <a:pt x="53" y="8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81189" y="2087178"/>
              <a:ext cx="143938" cy="178017"/>
            </a:xfrm>
            <a:custGeom>
              <a:avLst/>
              <a:gdLst/>
              <a:ahLst/>
              <a:cxnLst>
                <a:cxn ang="0">
                  <a:pos x="147" y="56"/>
                </a:cxn>
                <a:cxn ang="0">
                  <a:pos x="141" y="53"/>
                </a:cxn>
                <a:cxn ang="0">
                  <a:pos x="132" y="38"/>
                </a:cxn>
                <a:cxn ang="0">
                  <a:pos x="124" y="18"/>
                </a:cxn>
                <a:cxn ang="0">
                  <a:pos x="116" y="6"/>
                </a:cxn>
                <a:cxn ang="0">
                  <a:pos x="110" y="2"/>
                </a:cxn>
                <a:cxn ang="0">
                  <a:pos x="107" y="0"/>
                </a:cxn>
                <a:cxn ang="0">
                  <a:pos x="100" y="3"/>
                </a:cxn>
                <a:cxn ang="0">
                  <a:pos x="98" y="6"/>
                </a:cxn>
                <a:cxn ang="0">
                  <a:pos x="95" y="15"/>
                </a:cxn>
                <a:cxn ang="0">
                  <a:pos x="70" y="37"/>
                </a:cxn>
                <a:cxn ang="0">
                  <a:pos x="65" y="37"/>
                </a:cxn>
                <a:cxn ang="0">
                  <a:pos x="51" y="44"/>
                </a:cxn>
                <a:cxn ang="0">
                  <a:pos x="39" y="53"/>
                </a:cxn>
                <a:cxn ang="0">
                  <a:pos x="31" y="65"/>
                </a:cxn>
                <a:cxn ang="0">
                  <a:pos x="30" y="71"/>
                </a:cxn>
                <a:cxn ang="0">
                  <a:pos x="32" y="80"/>
                </a:cxn>
                <a:cxn ang="0">
                  <a:pos x="39" y="86"/>
                </a:cxn>
                <a:cxn ang="0">
                  <a:pos x="47" y="94"/>
                </a:cxn>
                <a:cxn ang="0">
                  <a:pos x="48" y="96"/>
                </a:cxn>
                <a:cxn ang="0">
                  <a:pos x="46" y="111"/>
                </a:cxn>
                <a:cxn ang="0">
                  <a:pos x="39" y="125"/>
                </a:cxn>
                <a:cxn ang="0">
                  <a:pos x="27" y="136"/>
                </a:cxn>
                <a:cxn ang="0">
                  <a:pos x="15" y="140"/>
                </a:cxn>
                <a:cxn ang="0">
                  <a:pos x="15" y="155"/>
                </a:cxn>
                <a:cxn ang="0">
                  <a:pos x="4" y="160"/>
                </a:cxn>
                <a:cxn ang="0">
                  <a:pos x="0" y="166"/>
                </a:cxn>
                <a:cxn ang="0">
                  <a:pos x="1" y="171"/>
                </a:cxn>
                <a:cxn ang="0">
                  <a:pos x="8" y="178"/>
                </a:cxn>
                <a:cxn ang="0">
                  <a:pos x="22" y="182"/>
                </a:cxn>
                <a:cxn ang="0">
                  <a:pos x="30" y="185"/>
                </a:cxn>
                <a:cxn ang="0">
                  <a:pos x="38" y="195"/>
                </a:cxn>
                <a:cxn ang="0">
                  <a:pos x="48" y="214"/>
                </a:cxn>
                <a:cxn ang="0">
                  <a:pos x="58" y="224"/>
                </a:cxn>
                <a:cxn ang="0">
                  <a:pos x="66" y="225"/>
                </a:cxn>
                <a:cxn ang="0">
                  <a:pos x="76" y="224"/>
                </a:cxn>
                <a:cxn ang="0">
                  <a:pos x="91" y="216"/>
                </a:cxn>
                <a:cxn ang="0">
                  <a:pos x="108" y="200"/>
                </a:cxn>
                <a:cxn ang="0">
                  <a:pos x="122" y="191"/>
                </a:cxn>
                <a:cxn ang="0">
                  <a:pos x="137" y="189"/>
                </a:cxn>
                <a:cxn ang="0">
                  <a:pos x="154" y="183"/>
                </a:cxn>
                <a:cxn ang="0">
                  <a:pos x="170" y="175"/>
                </a:cxn>
                <a:cxn ang="0">
                  <a:pos x="175" y="170"/>
                </a:cxn>
                <a:cxn ang="0">
                  <a:pos x="176" y="163"/>
                </a:cxn>
                <a:cxn ang="0">
                  <a:pos x="175" y="157"/>
                </a:cxn>
                <a:cxn ang="0">
                  <a:pos x="163" y="145"/>
                </a:cxn>
                <a:cxn ang="0">
                  <a:pos x="155" y="137"/>
                </a:cxn>
                <a:cxn ang="0">
                  <a:pos x="150" y="125"/>
                </a:cxn>
                <a:cxn ang="0">
                  <a:pos x="152" y="120"/>
                </a:cxn>
                <a:cxn ang="0">
                  <a:pos x="163" y="107"/>
                </a:cxn>
                <a:cxn ang="0">
                  <a:pos x="172" y="98"/>
                </a:cxn>
                <a:cxn ang="0">
                  <a:pos x="176" y="86"/>
                </a:cxn>
                <a:cxn ang="0">
                  <a:pos x="176" y="79"/>
                </a:cxn>
                <a:cxn ang="0">
                  <a:pos x="171" y="67"/>
                </a:cxn>
                <a:cxn ang="0">
                  <a:pos x="162" y="60"/>
                </a:cxn>
                <a:cxn ang="0">
                  <a:pos x="153" y="57"/>
                </a:cxn>
                <a:cxn ang="0">
                  <a:pos x="147" y="56"/>
                </a:cxn>
              </a:cxnLst>
              <a:rect l="0" t="0" r="r" b="b"/>
              <a:pathLst>
                <a:path w="176" h="225">
                  <a:moveTo>
                    <a:pt x="147" y="56"/>
                  </a:moveTo>
                  <a:lnTo>
                    <a:pt x="147" y="56"/>
                  </a:lnTo>
                  <a:lnTo>
                    <a:pt x="144" y="56"/>
                  </a:lnTo>
                  <a:lnTo>
                    <a:pt x="141" y="53"/>
                  </a:lnTo>
                  <a:lnTo>
                    <a:pt x="137" y="48"/>
                  </a:lnTo>
                  <a:lnTo>
                    <a:pt x="132" y="38"/>
                  </a:lnTo>
                  <a:lnTo>
                    <a:pt x="129" y="28"/>
                  </a:lnTo>
                  <a:lnTo>
                    <a:pt x="124" y="18"/>
                  </a:lnTo>
                  <a:lnTo>
                    <a:pt x="118" y="10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3" y="2"/>
                  </a:lnTo>
                  <a:lnTo>
                    <a:pt x="100" y="3"/>
                  </a:lnTo>
                  <a:lnTo>
                    <a:pt x="99" y="4"/>
                  </a:lnTo>
                  <a:lnTo>
                    <a:pt x="98" y="6"/>
                  </a:lnTo>
                  <a:lnTo>
                    <a:pt x="96" y="12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5" y="37"/>
                  </a:lnTo>
                  <a:lnTo>
                    <a:pt x="58" y="41"/>
                  </a:lnTo>
                  <a:lnTo>
                    <a:pt x="51" y="44"/>
                  </a:lnTo>
                  <a:lnTo>
                    <a:pt x="46" y="49"/>
                  </a:lnTo>
                  <a:lnTo>
                    <a:pt x="39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80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7" y="103"/>
                  </a:lnTo>
                  <a:lnTo>
                    <a:pt x="46" y="111"/>
                  </a:lnTo>
                  <a:lnTo>
                    <a:pt x="42" y="118"/>
                  </a:lnTo>
                  <a:lnTo>
                    <a:pt x="39" y="125"/>
                  </a:lnTo>
                  <a:lnTo>
                    <a:pt x="33" y="130"/>
                  </a:lnTo>
                  <a:lnTo>
                    <a:pt x="27" y="136"/>
                  </a:lnTo>
                  <a:lnTo>
                    <a:pt x="22" y="139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4" y="160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8" y="178"/>
                  </a:lnTo>
                  <a:lnTo>
                    <a:pt x="12" y="179"/>
                  </a:lnTo>
                  <a:lnTo>
                    <a:pt x="22" y="182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34" y="189"/>
                  </a:lnTo>
                  <a:lnTo>
                    <a:pt x="38" y="195"/>
                  </a:lnTo>
                  <a:lnTo>
                    <a:pt x="45" y="209"/>
                  </a:lnTo>
                  <a:lnTo>
                    <a:pt x="48" y="214"/>
                  </a:lnTo>
                  <a:lnTo>
                    <a:pt x="53" y="220"/>
                  </a:lnTo>
                  <a:lnTo>
                    <a:pt x="58" y="224"/>
                  </a:lnTo>
                  <a:lnTo>
                    <a:pt x="62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76" y="224"/>
                  </a:lnTo>
                  <a:lnTo>
                    <a:pt x="84" y="220"/>
                  </a:lnTo>
                  <a:lnTo>
                    <a:pt x="91" y="216"/>
                  </a:lnTo>
                  <a:lnTo>
                    <a:pt x="96" y="211"/>
                  </a:lnTo>
                  <a:lnTo>
                    <a:pt x="108" y="200"/>
                  </a:lnTo>
                  <a:lnTo>
                    <a:pt x="114" y="195"/>
                  </a:lnTo>
                  <a:lnTo>
                    <a:pt x="122" y="191"/>
                  </a:lnTo>
                  <a:lnTo>
                    <a:pt x="122" y="191"/>
                  </a:lnTo>
                  <a:lnTo>
                    <a:pt x="137" y="189"/>
                  </a:lnTo>
                  <a:lnTo>
                    <a:pt x="146" y="187"/>
                  </a:lnTo>
                  <a:lnTo>
                    <a:pt x="154" y="183"/>
                  </a:lnTo>
                  <a:lnTo>
                    <a:pt x="163" y="180"/>
                  </a:lnTo>
                  <a:lnTo>
                    <a:pt x="170" y="175"/>
                  </a:lnTo>
                  <a:lnTo>
                    <a:pt x="172" y="173"/>
                  </a:lnTo>
                  <a:lnTo>
                    <a:pt x="175" y="170"/>
                  </a:lnTo>
                  <a:lnTo>
                    <a:pt x="176" y="166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57"/>
                  </a:lnTo>
                  <a:lnTo>
                    <a:pt x="172" y="153"/>
                  </a:lnTo>
                  <a:lnTo>
                    <a:pt x="163" y="145"/>
                  </a:lnTo>
                  <a:lnTo>
                    <a:pt x="158" y="141"/>
                  </a:lnTo>
                  <a:lnTo>
                    <a:pt x="155" y="137"/>
                  </a:lnTo>
                  <a:lnTo>
                    <a:pt x="152" y="132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2" y="120"/>
                  </a:lnTo>
                  <a:lnTo>
                    <a:pt x="155" y="116"/>
                  </a:lnTo>
                  <a:lnTo>
                    <a:pt x="163" y="107"/>
                  </a:lnTo>
                  <a:lnTo>
                    <a:pt x="168" y="104"/>
                  </a:lnTo>
                  <a:lnTo>
                    <a:pt x="172" y="98"/>
                  </a:lnTo>
                  <a:lnTo>
                    <a:pt x="175" y="92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6" y="79"/>
                  </a:lnTo>
                  <a:lnTo>
                    <a:pt x="173" y="73"/>
                  </a:lnTo>
                  <a:lnTo>
                    <a:pt x="171" y="67"/>
                  </a:lnTo>
                  <a:lnTo>
                    <a:pt x="167" y="64"/>
                  </a:lnTo>
                  <a:lnTo>
                    <a:pt x="162" y="60"/>
                  </a:lnTo>
                  <a:lnTo>
                    <a:pt x="157" y="58"/>
                  </a:lnTo>
                  <a:lnTo>
                    <a:pt x="153" y="57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530259" y="2241353"/>
              <a:ext cx="168473" cy="18119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7" y="14"/>
                </a:cxn>
                <a:cxn ang="0">
                  <a:pos x="52" y="25"/>
                </a:cxn>
                <a:cxn ang="0">
                  <a:pos x="40" y="34"/>
                </a:cxn>
                <a:cxn ang="0">
                  <a:pos x="37" y="37"/>
                </a:cxn>
                <a:cxn ang="0">
                  <a:pos x="35" y="59"/>
                </a:cxn>
                <a:cxn ang="0">
                  <a:pos x="30" y="74"/>
                </a:cxn>
                <a:cxn ang="0">
                  <a:pos x="28" y="78"/>
                </a:cxn>
                <a:cxn ang="0">
                  <a:pos x="14" y="91"/>
                </a:cxn>
                <a:cxn ang="0">
                  <a:pos x="2" y="102"/>
                </a:cxn>
                <a:cxn ang="0">
                  <a:pos x="0" y="107"/>
                </a:cxn>
                <a:cxn ang="0">
                  <a:pos x="3" y="113"/>
                </a:cxn>
                <a:cxn ang="0">
                  <a:pos x="12" y="122"/>
                </a:cxn>
                <a:cxn ang="0">
                  <a:pos x="26" y="129"/>
                </a:cxn>
                <a:cxn ang="0">
                  <a:pos x="36" y="140"/>
                </a:cxn>
                <a:cxn ang="0">
                  <a:pos x="37" y="147"/>
                </a:cxn>
                <a:cxn ang="0">
                  <a:pos x="38" y="155"/>
                </a:cxn>
                <a:cxn ang="0">
                  <a:pos x="42" y="169"/>
                </a:cxn>
                <a:cxn ang="0">
                  <a:pos x="50" y="181"/>
                </a:cxn>
                <a:cxn ang="0">
                  <a:pos x="60" y="187"/>
                </a:cxn>
                <a:cxn ang="0">
                  <a:pos x="67" y="187"/>
                </a:cxn>
                <a:cxn ang="0">
                  <a:pos x="80" y="190"/>
                </a:cxn>
                <a:cxn ang="0">
                  <a:pos x="103" y="200"/>
                </a:cxn>
                <a:cxn ang="0">
                  <a:pos x="124" y="215"/>
                </a:cxn>
                <a:cxn ang="0">
                  <a:pos x="142" y="224"/>
                </a:cxn>
                <a:cxn ang="0">
                  <a:pos x="155" y="228"/>
                </a:cxn>
                <a:cxn ang="0">
                  <a:pos x="163" y="228"/>
                </a:cxn>
                <a:cxn ang="0">
                  <a:pos x="180" y="225"/>
                </a:cxn>
                <a:cxn ang="0">
                  <a:pos x="194" y="220"/>
                </a:cxn>
                <a:cxn ang="0">
                  <a:pos x="203" y="208"/>
                </a:cxn>
                <a:cxn ang="0">
                  <a:pos x="206" y="191"/>
                </a:cxn>
                <a:cxn ang="0">
                  <a:pos x="205" y="184"/>
                </a:cxn>
                <a:cxn ang="0">
                  <a:pos x="201" y="173"/>
                </a:cxn>
                <a:cxn ang="0">
                  <a:pos x="191" y="159"/>
                </a:cxn>
                <a:cxn ang="0">
                  <a:pos x="188" y="147"/>
                </a:cxn>
                <a:cxn ang="0">
                  <a:pos x="189" y="143"/>
                </a:cxn>
                <a:cxn ang="0">
                  <a:pos x="195" y="129"/>
                </a:cxn>
                <a:cxn ang="0">
                  <a:pos x="195" y="55"/>
                </a:cxn>
                <a:cxn ang="0">
                  <a:pos x="195" y="47"/>
                </a:cxn>
                <a:cxn ang="0">
                  <a:pos x="190" y="32"/>
                </a:cxn>
                <a:cxn ang="0">
                  <a:pos x="183" y="19"/>
                </a:cxn>
                <a:cxn ang="0">
                  <a:pos x="173" y="13"/>
                </a:cxn>
                <a:cxn ang="0">
                  <a:pos x="166" y="11"/>
                </a:cxn>
                <a:cxn ang="0">
                  <a:pos x="160" y="14"/>
                </a:cxn>
                <a:cxn ang="0">
                  <a:pos x="158" y="18"/>
                </a:cxn>
                <a:cxn ang="0">
                  <a:pos x="159" y="30"/>
                </a:cxn>
                <a:cxn ang="0">
                  <a:pos x="152" y="44"/>
                </a:cxn>
                <a:cxn ang="0">
                  <a:pos x="137" y="67"/>
                </a:cxn>
                <a:cxn ang="0">
                  <a:pos x="129" y="74"/>
                </a:cxn>
                <a:cxn ang="0">
                  <a:pos x="125" y="64"/>
                </a:cxn>
                <a:cxn ang="0">
                  <a:pos x="121" y="55"/>
                </a:cxn>
                <a:cxn ang="0">
                  <a:pos x="122" y="51"/>
                </a:cxn>
                <a:cxn ang="0">
                  <a:pos x="129" y="36"/>
                </a:cxn>
                <a:cxn ang="0">
                  <a:pos x="136" y="21"/>
                </a:cxn>
                <a:cxn ang="0">
                  <a:pos x="136" y="15"/>
                </a:cxn>
                <a:cxn ang="0">
                  <a:pos x="135" y="5"/>
                </a:cxn>
                <a:cxn ang="0">
                  <a:pos x="132" y="1"/>
                </a:cxn>
                <a:cxn ang="0">
                  <a:pos x="125" y="0"/>
                </a:cxn>
                <a:cxn ang="0">
                  <a:pos x="114" y="0"/>
                </a:cxn>
              </a:cxnLst>
              <a:rect l="0" t="0" r="r" b="b"/>
              <a:pathLst>
                <a:path w="206" h="228">
                  <a:moveTo>
                    <a:pt x="114" y="0"/>
                  </a:moveTo>
                  <a:lnTo>
                    <a:pt x="114" y="0"/>
                  </a:lnTo>
                  <a:lnTo>
                    <a:pt x="102" y="3"/>
                  </a:lnTo>
                  <a:lnTo>
                    <a:pt x="77" y="14"/>
                  </a:lnTo>
                  <a:lnTo>
                    <a:pt x="64" y="19"/>
                  </a:lnTo>
                  <a:lnTo>
                    <a:pt x="52" y="25"/>
                  </a:lnTo>
                  <a:lnTo>
                    <a:pt x="43" y="31"/>
                  </a:lnTo>
                  <a:lnTo>
                    <a:pt x="40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49"/>
                  </a:lnTo>
                  <a:lnTo>
                    <a:pt x="35" y="59"/>
                  </a:lnTo>
                  <a:lnTo>
                    <a:pt x="34" y="65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3" y="82"/>
                  </a:lnTo>
                  <a:lnTo>
                    <a:pt x="14" y="91"/>
                  </a:lnTo>
                  <a:lnTo>
                    <a:pt x="5" y="99"/>
                  </a:lnTo>
                  <a:lnTo>
                    <a:pt x="2" y="10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3" y="113"/>
                  </a:lnTo>
                  <a:lnTo>
                    <a:pt x="6" y="117"/>
                  </a:lnTo>
                  <a:lnTo>
                    <a:pt x="12" y="122"/>
                  </a:lnTo>
                  <a:lnTo>
                    <a:pt x="19" y="125"/>
                  </a:lnTo>
                  <a:lnTo>
                    <a:pt x="26" y="129"/>
                  </a:lnTo>
                  <a:lnTo>
                    <a:pt x="31" y="133"/>
                  </a:lnTo>
                  <a:lnTo>
                    <a:pt x="36" y="140"/>
                  </a:lnTo>
                  <a:lnTo>
                    <a:pt x="37" y="144"/>
                  </a:lnTo>
                  <a:lnTo>
                    <a:pt x="37" y="147"/>
                  </a:lnTo>
                  <a:lnTo>
                    <a:pt x="37" y="147"/>
                  </a:lnTo>
                  <a:lnTo>
                    <a:pt x="38" y="155"/>
                  </a:lnTo>
                  <a:lnTo>
                    <a:pt x="40" y="162"/>
                  </a:lnTo>
                  <a:lnTo>
                    <a:pt x="42" y="169"/>
                  </a:lnTo>
                  <a:lnTo>
                    <a:pt x="45" y="176"/>
                  </a:lnTo>
                  <a:lnTo>
                    <a:pt x="50" y="181"/>
                  </a:lnTo>
                  <a:lnTo>
                    <a:pt x="54" y="184"/>
                  </a:lnTo>
                  <a:lnTo>
                    <a:pt x="60" y="187"/>
                  </a:lnTo>
                  <a:lnTo>
                    <a:pt x="67" y="187"/>
                  </a:lnTo>
                  <a:lnTo>
                    <a:pt x="67" y="187"/>
                  </a:lnTo>
                  <a:lnTo>
                    <a:pt x="74" y="189"/>
                  </a:lnTo>
                  <a:lnTo>
                    <a:pt x="80" y="190"/>
                  </a:lnTo>
                  <a:lnTo>
                    <a:pt x="91" y="194"/>
                  </a:lnTo>
                  <a:lnTo>
                    <a:pt x="103" y="200"/>
                  </a:lnTo>
                  <a:lnTo>
                    <a:pt x="113" y="208"/>
                  </a:lnTo>
                  <a:lnTo>
                    <a:pt x="124" y="215"/>
                  </a:lnTo>
                  <a:lnTo>
                    <a:pt x="135" y="222"/>
                  </a:lnTo>
                  <a:lnTo>
                    <a:pt x="142" y="224"/>
                  </a:lnTo>
                  <a:lnTo>
                    <a:pt x="148" y="225"/>
                  </a:lnTo>
                  <a:lnTo>
                    <a:pt x="155" y="228"/>
                  </a:lnTo>
                  <a:lnTo>
                    <a:pt x="163" y="228"/>
                  </a:lnTo>
                  <a:lnTo>
                    <a:pt x="163" y="228"/>
                  </a:lnTo>
                  <a:lnTo>
                    <a:pt x="172" y="228"/>
                  </a:lnTo>
                  <a:lnTo>
                    <a:pt x="180" y="225"/>
                  </a:lnTo>
                  <a:lnTo>
                    <a:pt x="188" y="223"/>
                  </a:lnTo>
                  <a:lnTo>
                    <a:pt x="194" y="220"/>
                  </a:lnTo>
                  <a:lnTo>
                    <a:pt x="199" y="214"/>
                  </a:lnTo>
                  <a:lnTo>
                    <a:pt x="203" y="208"/>
                  </a:lnTo>
                  <a:lnTo>
                    <a:pt x="205" y="200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5" y="184"/>
                  </a:lnTo>
                  <a:lnTo>
                    <a:pt x="204" y="177"/>
                  </a:lnTo>
                  <a:lnTo>
                    <a:pt x="201" y="173"/>
                  </a:lnTo>
                  <a:lnTo>
                    <a:pt x="197" y="168"/>
                  </a:lnTo>
                  <a:lnTo>
                    <a:pt x="191" y="159"/>
                  </a:lnTo>
                  <a:lnTo>
                    <a:pt x="189" y="153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89" y="143"/>
                  </a:lnTo>
                  <a:lnTo>
                    <a:pt x="191" y="137"/>
                  </a:lnTo>
                  <a:lnTo>
                    <a:pt x="195" y="129"/>
                  </a:lnTo>
                  <a:lnTo>
                    <a:pt x="195" y="129"/>
                  </a:lnTo>
                  <a:lnTo>
                    <a:pt x="195" y="55"/>
                  </a:lnTo>
                  <a:lnTo>
                    <a:pt x="195" y="55"/>
                  </a:lnTo>
                  <a:lnTo>
                    <a:pt x="195" y="47"/>
                  </a:lnTo>
                  <a:lnTo>
                    <a:pt x="194" y="39"/>
                  </a:lnTo>
                  <a:lnTo>
                    <a:pt x="190" y="32"/>
                  </a:lnTo>
                  <a:lnTo>
                    <a:pt x="188" y="25"/>
                  </a:lnTo>
                  <a:lnTo>
                    <a:pt x="183" y="19"/>
                  </a:lnTo>
                  <a:lnTo>
                    <a:pt x="179" y="15"/>
                  </a:lnTo>
                  <a:lnTo>
                    <a:pt x="173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1"/>
                  </a:lnTo>
                  <a:lnTo>
                    <a:pt x="160" y="14"/>
                  </a:lnTo>
                  <a:lnTo>
                    <a:pt x="159" y="15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59" y="30"/>
                  </a:lnTo>
                  <a:lnTo>
                    <a:pt x="159" y="30"/>
                  </a:lnTo>
                  <a:lnTo>
                    <a:pt x="152" y="44"/>
                  </a:lnTo>
                  <a:lnTo>
                    <a:pt x="145" y="56"/>
                  </a:lnTo>
                  <a:lnTo>
                    <a:pt x="137" y="67"/>
                  </a:lnTo>
                  <a:lnTo>
                    <a:pt x="134" y="70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25" y="64"/>
                  </a:lnTo>
                  <a:lnTo>
                    <a:pt x="122" y="60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2" y="51"/>
                  </a:lnTo>
                  <a:lnTo>
                    <a:pt x="124" y="45"/>
                  </a:lnTo>
                  <a:lnTo>
                    <a:pt x="129" y="36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36" y="9"/>
                  </a:lnTo>
                  <a:lnTo>
                    <a:pt x="135" y="5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706910" y="2327183"/>
              <a:ext cx="143938" cy="205037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0" y="14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63" y="1"/>
                </a:cxn>
                <a:cxn ang="0">
                  <a:pos x="50" y="15"/>
                </a:cxn>
                <a:cxn ang="0">
                  <a:pos x="36" y="37"/>
                </a:cxn>
                <a:cxn ang="0">
                  <a:pos x="36" y="74"/>
                </a:cxn>
                <a:cxn ang="0">
                  <a:pos x="36" y="74"/>
                </a:cxn>
                <a:cxn ang="0">
                  <a:pos x="22" y="145"/>
                </a:cxn>
                <a:cxn ang="0">
                  <a:pos x="14" y="164"/>
                </a:cxn>
                <a:cxn ang="0">
                  <a:pos x="14" y="198"/>
                </a:cxn>
                <a:cxn ang="0">
                  <a:pos x="14" y="198"/>
                </a:cxn>
                <a:cxn ang="0">
                  <a:pos x="9" y="207"/>
                </a:cxn>
                <a:cxn ang="0">
                  <a:pos x="1" y="232"/>
                </a:cxn>
                <a:cxn ang="0">
                  <a:pos x="0" y="243"/>
                </a:cxn>
                <a:cxn ang="0">
                  <a:pos x="1" y="250"/>
                </a:cxn>
                <a:cxn ang="0">
                  <a:pos x="9" y="257"/>
                </a:cxn>
                <a:cxn ang="0">
                  <a:pos x="14" y="258"/>
                </a:cxn>
                <a:cxn ang="0">
                  <a:pos x="24" y="254"/>
                </a:cxn>
                <a:cxn ang="0">
                  <a:pos x="32" y="248"/>
                </a:cxn>
                <a:cxn ang="0">
                  <a:pos x="44" y="235"/>
                </a:cxn>
                <a:cxn ang="0">
                  <a:pos x="59" y="222"/>
                </a:cxn>
                <a:cxn ang="0">
                  <a:pos x="76" y="213"/>
                </a:cxn>
                <a:cxn ang="0">
                  <a:pos x="114" y="198"/>
                </a:cxn>
                <a:cxn ang="0">
                  <a:pos x="125" y="193"/>
                </a:cxn>
                <a:cxn ang="0">
                  <a:pos x="146" y="181"/>
                </a:cxn>
                <a:cxn ang="0">
                  <a:pos x="164" y="162"/>
                </a:cxn>
                <a:cxn ang="0">
                  <a:pos x="172" y="146"/>
                </a:cxn>
                <a:cxn ang="0">
                  <a:pos x="176" y="132"/>
                </a:cxn>
                <a:cxn ang="0">
                  <a:pos x="176" y="125"/>
                </a:cxn>
                <a:cxn ang="0">
                  <a:pos x="174" y="114"/>
                </a:cxn>
                <a:cxn ang="0">
                  <a:pos x="161" y="89"/>
                </a:cxn>
                <a:cxn ang="0">
                  <a:pos x="141" y="66"/>
                </a:cxn>
                <a:cxn ang="0">
                  <a:pos x="122" y="49"/>
                </a:cxn>
                <a:cxn ang="0">
                  <a:pos x="114" y="47"/>
                </a:cxn>
                <a:cxn ang="0">
                  <a:pos x="105" y="48"/>
                </a:cxn>
                <a:cxn ang="0">
                  <a:pos x="92" y="55"/>
                </a:cxn>
                <a:cxn ang="0">
                  <a:pos x="84" y="68"/>
                </a:cxn>
                <a:cxn ang="0">
                  <a:pos x="80" y="83"/>
                </a:cxn>
                <a:cxn ang="0">
                  <a:pos x="80" y="91"/>
                </a:cxn>
                <a:cxn ang="0">
                  <a:pos x="70" y="70"/>
                </a:cxn>
                <a:cxn ang="0">
                  <a:pos x="80" y="25"/>
                </a:cxn>
                <a:cxn ang="0">
                  <a:pos x="80" y="25"/>
                </a:cxn>
              </a:cxnLst>
              <a:rect l="0" t="0" r="r" b="b"/>
              <a:pathLst>
                <a:path w="176" h="258">
                  <a:moveTo>
                    <a:pt x="80" y="25"/>
                  </a:moveTo>
                  <a:lnTo>
                    <a:pt x="80" y="25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9" y="9"/>
                  </a:lnTo>
                  <a:lnTo>
                    <a:pt x="76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5"/>
                  </a:lnTo>
                  <a:lnTo>
                    <a:pt x="50" y="15"/>
                  </a:lnTo>
                  <a:lnTo>
                    <a:pt x="41" y="28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26" y="123"/>
                  </a:lnTo>
                  <a:lnTo>
                    <a:pt x="22" y="145"/>
                  </a:lnTo>
                  <a:lnTo>
                    <a:pt x="18" y="155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1" y="201"/>
                  </a:lnTo>
                  <a:lnTo>
                    <a:pt x="9" y="207"/>
                  </a:lnTo>
                  <a:lnTo>
                    <a:pt x="4" y="219"/>
                  </a:lnTo>
                  <a:lnTo>
                    <a:pt x="1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9" y="257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9" y="257"/>
                  </a:lnTo>
                  <a:lnTo>
                    <a:pt x="24" y="254"/>
                  </a:lnTo>
                  <a:lnTo>
                    <a:pt x="27" y="252"/>
                  </a:lnTo>
                  <a:lnTo>
                    <a:pt x="32" y="248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50" y="228"/>
                  </a:lnTo>
                  <a:lnTo>
                    <a:pt x="59" y="222"/>
                  </a:lnTo>
                  <a:lnTo>
                    <a:pt x="67" y="217"/>
                  </a:lnTo>
                  <a:lnTo>
                    <a:pt x="76" y="213"/>
                  </a:lnTo>
                  <a:lnTo>
                    <a:pt x="94" y="205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25" y="193"/>
                  </a:lnTo>
                  <a:lnTo>
                    <a:pt x="136" y="187"/>
                  </a:lnTo>
                  <a:lnTo>
                    <a:pt x="146" y="181"/>
                  </a:lnTo>
                  <a:lnTo>
                    <a:pt x="156" y="173"/>
                  </a:lnTo>
                  <a:lnTo>
                    <a:pt x="164" y="162"/>
                  </a:lnTo>
                  <a:lnTo>
                    <a:pt x="170" y="152"/>
                  </a:lnTo>
                  <a:lnTo>
                    <a:pt x="172" y="146"/>
                  </a:lnTo>
                  <a:lnTo>
                    <a:pt x="175" y="139"/>
                  </a:lnTo>
                  <a:lnTo>
                    <a:pt x="176" y="132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6" y="120"/>
                  </a:lnTo>
                  <a:lnTo>
                    <a:pt x="174" y="114"/>
                  </a:lnTo>
                  <a:lnTo>
                    <a:pt x="169" y="102"/>
                  </a:lnTo>
                  <a:lnTo>
                    <a:pt x="161" y="89"/>
                  </a:lnTo>
                  <a:lnTo>
                    <a:pt x="152" y="76"/>
                  </a:lnTo>
                  <a:lnTo>
                    <a:pt x="141" y="66"/>
                  </a:lnTo>
                  <a:lnTo>
                    <a:pt x="131" y="55"/>
                  </a:lnTo>
                  <a:lnTo>
                    <a:pt x="122" y="49"/>
                  </a:lnTo>
                  <a:lnTo>
                    <a:pt x="117" y="48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05" y="48"/>
                  </a:lnTo>
                  <a:lnTo>
                    <a:pt x="98" y="51"/>
                  </a:lnTo>
                  <a:lnTo>
                    <a:pt x="92" y="55"/>
                  </a:lnTo>
                  <a:lnTo>
                    <a:pt x="87" y="61"/>
                  </a:lnTo>
                  <a:lnTo>
                    <a:pt x="84" y="68"/>
                  </a:lnTo>
                  <a:lnTo>
                    <a:pt x="82" y="75"/>
                  </a:lnTo>
                  <a:lnTo>
                    <a:pt x="80" y="83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70" y="91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85720" y="4876635"/>
              <a:ext cx="369659" cy="459346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65418" y="5138892"/>
              <a:ext cx="322225" cy="416431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583211" y="5477441"/>
              <a:ext cx="664078" cy="468884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814665" y="4948160"/>
              <a:ext cx="386016" cy="987038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982313" y="2543346"/>
              <a:ext cx="1431203" cy="3272644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6942858" y="3374620"/>
              <a:ext cx="1212024" cy="1989971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835317" y="4828952"/>
              <a:ext cx="52341" cy="13987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66"/>
                </a:cxn>
                <a:cxn ang="0">
                  <a:pos x="1" y="75"/>
                </a:cxn>
                <a:cxn ang="0">
                  <a:pos x="2" y="82"/>
                </a:cxn>
                <a:cxn ang="0">
                  <a:pos x="8" y="92"/>
                </a:cxn>
                <a:cxn ang="0">
                  <a:pos x="8" y="92"/>
                </a:cxn>
                <a:cxn ang="0">
                  <a:pos x="11" y="106"/>
                </a:cxn>
                <a:cxn ang="0">
                  <a:pos x="14" y="121"/>
                </a:cxn>
                <a:cxn ang="0">
                  <a:pos x="17" y="135"/>
                </a:cxn>
                <a:cxn ang="0">
                  <a:pos x="22" y="148"/>
                </a:cxn>
                <a:cxn ang="0">
                  <a:pos x="24" y="154"/>
                </a:cxn>
                <a:cxn ang="0">
                  <a:pos x="27" y="159"/>
                </a:cxn>
                <a:cxn ang="0">
                  <a:pos x="31" y="165"/>
                </a:cxn>
                <a:cxn ang="0">
                  <a:pos x="35" y="168"/>
                </a:cxn>
                <a:cxn ang="0">
                  <a:pos x="41" y="172"/>
                </a:cxn>
                <a:cxn ang="0">
                  <a:pos x="47" y="174"/>
                </a:cxn>
                <a:cxn ang="0">
                  <a:pos x="54" y="176"/>
                </a:cxn>
                <a:cxn ang="0">
                  <a:pos x="63" y="176"/>
                </a:cxn>
                <a:cxn ang="0">
                  <a:pos x="63" y="17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56" y="158"/>
                </a:cxn>
                <a:cxn ang="0">
                  <a:pos x="48" y="146"/>
                </a:cxn>
                <a:cxn ang="0">
                  <a:pos x="42" y="134"/>
                </a:cxn>
                <a:cxn ang="0">
                  <a:pos x="41" y="127"/>
                </a:cxn>
                <a:cxn ang="0">
                  <a:pos x="40" y="121"/>
                </a:cxn>
                <a:cxn ang="0">
                  <a:pos x="40" y="121"/>
                </a:cxn>
                <a:cxn ang="0">
                  <a:pos x="40" y="69"/>
                </a:cxn>
                <a:cxn ang="0">
                  <a:pos x="40" y="69"/>
                </a:cxn>
                <a:cxn ang="0">
                  <a:pos x="42" y="59"/>
                </a:cxn>
                <a:cxn ang="0">
                  <a:pos x="46" y="46"/>
                </a:cxn>
                <a:cxn ang="0">
                  <a:pos x="55" y="26"/>
                </a:cxn>
                <a:cxn ang="0">
                  <a:pos x="55" y="2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45" y="4"/>
                </a:cxn>
                <a:cxn ang="0">
                  <a:pos x="34" y="8"/>
                </a:cxn>
                <a:cxn ang="0">
                  <a:pos x="25" y="14"/>
                </a:cxn>
                <a:cxn ang="0">
                  <a:pos x="17" y="22"/>
                </a:cxn>
                <a:cxn ang="0">
                  <a:pos x="10" y="31"/>
                </a:cxn>
                <a:cxn ang="0">
                  <a:pos x="4" y="42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63" h="176">
                  <a:moveTo>
                    <a:pt x="0" y="66"/>
                  </a:moveTo>
                  <a:lnTo>
                    <a:pt x="0" y="66"/>
                  </a:lnTo>
                  <a:lnTo>
                    <a:pt x="1" y="75"/>
                  </a:lnTo>
                  <a:lnTo>
                    <a:pt x="2" y="8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1" y="106"/>
                  </a:lnTo>
                  <a:lnTo>
                    <a:pt x="14" y="121"/>
                  </a:lnTo>
                  <a:lnTo>
                    <a:pt x="17" y="135"/>
                  </a:lnTo>
                  <a:lnTo>
                    <a:pt x="22" y="148"/>
                  </a:lnTo>
                  <a:lnTo>
                    <a:pt x="24" y="154"/>
                  </a:lnTo>
                  <a:lnTo>
                    <a:pt x="27" y="159"/>
                  </a:lnTo>
                  <a:lnTo>
                    <a:pt x="31" y="165"/>
                  </a:lnTo>
                  <a:lnTo>
                    <a:pt x="35" y="168"/>
                  </a:lnTo>
                  <a:lnTo>
                    <a:pt x="41" y="172"/>
                  </a:lnTo>
                  <a:lnTo>
                    <a:pt x="47" y="174"/>
                  </a:lnTo>
                  <a:lnTo>
                    <a:pt x="54" y="176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42" y="134"/>
                  </a:lnTo>
                  <a:lnTo>
                    <a:pt x="41" y="127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59"/>
                  </a:lnTo>
                  <a:lnTo>
                    <a:pt x="46" y="4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5" y="14"/>
                  </a:lnTo>
                  <a:lnTo>
                    <a:pt x="17" y="22"/>
                  </a:lnTo>
                  <a:lnTo>
                    <a:pt x="10" y="31"/>
                  </a:lnTo>
                  <a:lnTo>
                    <a:pt x="4" y="42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864759" y="4606432"/>
              <a:ext cx="55612" cy="211395"/>
            </a:xfrm>
            <a:custGeom>
              <a:avLst/>
              <a:gdLst/>
              <a:ahLst/>
              <a:cxnLst>
                <a:cxn ang="0">
                  <a:pos x="8" y="169"/>
                </a:cxn>
                <a:cxn ang="0">
                  <a:pos x="8" y="110"/>
                </a:cxn>
                <a:cxn ang="0">
                  <a:pos x="3" y="95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18" y="59"/>
                </a:cxn>
                <a:cxn ang="0">
                  <a:pos x="25" y="50"/>
                </a:cxn>
                <a:cxn ang="0">
                  <a:pos x="31" y="33"/>
                </a:cxn>
                <a:cxn ang="0">
                  <a:pos x="38" y="10"/>
                </a:cxn>
                <a:cxn ang="0">
                  <a:pos x="42" y="3"/>
                </a:cxn>
                <a:cxn ang="0">
                  <a:pos x="51" y="0"/>
                </a:cxn>
                <a:cxn ang="0">
                  <a:pos x="54" y="1"/>
                </a:cxn>
                <a:cxn ang="0">
                  <a:pos x="62" y="8"/>
                </a:cxn>
                <a:cxn ang="0">
                  <a:pos x="66" y="21"/>
                </a:cxn>
                <a:cxn ang="0">
                  <a:pos x="65" y="31"/>
                </a:cxn>
                <a:cxn ang="0">
                  <a:pos x="62" y="43"/>
                </a:cxn>
                <a:cxn ang="0">
                  <a:pos x="54" y="59"/>
                </a:cxn>
                <a:cxn ang="0">
                  <a:pos x="51" y="73"/>
                </a:cxn>
                <a:cxn ang="0">
                  <a:pos x="53" y="89"/>
                </a:cxn>
                <a:cxn ang="0">
                  <a:pos x="57" y="115"/>
                </a:cxn>
                <a:cxn ang="0">
                  <a:pos x="58" y="129"/>
                </a:cxn>
                <a:cxn ang="0">
                  <a:pos x="55" y="140"/>
                </a:cxn>
                <a:cxn ang="0">
                  <a:pos x="48" y="148"/>
                </a:cxn>
                <a:cxn ang="0">
                  <a:pos x="38" y="160"/>
                </a:cxn>
                <a:cxn ang="0">
                  <a:pos x="36" y="165"/>
                </a:cxn>
                <a:cxn ang="0">
                  <a:pos x="39" y="178"/>
                </a:cxn>
                <a:cxn ang="0">
                  <a:pos x="49" y="203"/>
                </a:cxn>
                <a:cxn ang="0">
                  <a:pos x="51" y="216"/>
                </a:cxn>
                <a:cxn ang="0">
                  <a:pos x="51" y="224"/>
                </a:cxn>
                <a:cxn ang="0">
                  <a:pos x="46" y="241"/>
                </a:cxn>
                <a:cxn ang="0">
                  <a:pos x="41" y="259"/>
                </a:cxn>
                <a:cxn ang="0">
                  <a:pos x="40" y="264"/>
                </a:cxn>
                <a:cxn ang="0">
                  <a:pos x="32" y="257"/>
                </a:cxn>
                <a:cxn ang="0">
                  <a:pos x="30" y="248"/>
                </a:cxn>
                <a:cxn ang="0">
                  <a:pos x="30" y="224"/>
                </a:cxn>
                <a:cxn ang="0">
                  <a:pos x="28" y="221"/>
                </a:cxn>
                <a:cxn ang="0">
                  <a:pos x="25" y="216"/>
                </a:cxn>
                <a:cxn ang="0">
                  <a:pos x="18" y="215"/>
                </a:cxn>
                <a:cxn ang="0">
                  <a:pos x="15" y="213"/>
                </a:cxn>
                <a:cxn ang="0">
                  <a:pos x="9" y="202"/>
                </a:cxn>
                <a:cxn ang="0">
                  <a:pos x="8" y="189"/>
                </a:cxn>
                <a:cxn ang="0">
                  <a:pos x="9" y="172"/>
                </a:cxn>
                <a:cxn ang="0">
                  <a:pos x="8" y="169"/>
                </a:cxn>
              </a:cxnLst>
              <a:rect l="0" t="0" r="r" b="b"/>
              <a:pathLst>
                <a:path w="66" h="264">
                  <a:moveTo>
                    <a:pt x="8" y="169"/>
                  </a:moveTo>
                  <a:lnTo>
                    <a:pt x="8" y="169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7" y="102"/>
                  </a:lnTo>
                  <a:lnTo>
                    <a:pt x="3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13" y="63"/>
                  </a:lnTo>
                  <a:lnTo>
                    <a:pt x="18" y="59"/>
                  </a:lnTo>
                  <a:lnTo>
                    <a:pt x="23" y="56"/>
                  </a:lnTo>
                  <a:lnTo>
                    <a:pt x="25" y="50"/>
                  </a:lnTo>
                  <a:lnTo>
                    <a:pt x="27" y="45"/>
                  </a:lnTo>
                  <a:lnTo>
                    <a:pt x="31" y="33"/>
                  </a:lnTo>
                  <a:lnTo>
                    <a:pt x="34" y="20"/>
                  </a:lnTo>
                  <a:lnTo>
                    <a:pt x="38" y="10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2" y="8"/>
                  </a:lnTo>
                  <a:lnTo>
                    <a:pt x="65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31"/>
                  </a:lnTo>
                  <a:lnTo>
                    <a:pt x="64" y="38"/>
                  </a:lnTo>
                  <a:lnTo>
                    <a:pt x="62" y="43"/>
                  </a:lnTo>
                  <a:lnTo>
                    <a:pt x="59" y="49"/>
                  </a:lnTo>
                  <a:lnTo>
                    <a:pt x="54" y="59"/>
                  </a:lnTo>
                  <a:lnTo>
                    <a:pt x="53" y="66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3" y="89"/>
                  </a:lnTo>
                  <a:lnTo>
                    <a:pt x="55" y="102"/>
                  </a:lnTo>
                  <a:lnTo>
                    <a:pt x="57" y="115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7" y="135"/>
                  </a:lnTo>
                  <a:lnTo>
                    <a:pt x="55" y="140"/>
                  </a:lnTo>
                  <a:lnTo>
                    <a:pt x="51" y="145"/>
                  </a:lnTo>
                  <a:lnTo>
                    <a:pt x="48" y="148"/>
                  </a:lnTo>
                  <a:lnTo>
                    <a:pt x="40" y="156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8" y="172"/>
                  </a:lnTo>
                  <a:lnTo>
                    <a:pt x="39" y="178"/>
                  </a:lnTo>
                  <a:lnTo>
                    <a:pt x="45" y="191"/>
                  </a:lnTo>
                  <a:lnTo>
                    <a:pt x="49" y="203"/>
                  </a:lnTo>
                  <a:lnTo>
                    <a:pt x="51" y="209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51" y="224"/>
                  </a:lnTo>
                  <a:lnTo>
                    <a:pt x="50" y="231"/>
                  </a:lnTo>
                  <a:lnTo>
                    <a:pt x="46" y="241"/>
                  </a:lnTo>
                  <a:lnTo>
                    <a:pt x="42" y="253"/>
                  </a:lnTo>
                  <a:lnTo>
                    <a:pt x="41" y="259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5" y="261"/>
                  </a:lnTo>
                  <a:lnTo>
                    <a:pt x="32" y="257"/>
                  </a:lnTo>
                  <a:lnTo>
                    <a:pt x="31" y="253"/>
                  </a:lnTo>
                  <a:lnTo>
                    <a:pt x="30" y="248"/>
                  </a:lnTo>
                  <a:lnTo>
                    <a:pt x="28" y="23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8" y="221"/>
                  </a:lnTo>
                  <a:lnTo>
                    <a:pt x="27" y="218"/>
                  </a:lnTo>
                  <a:lnTo>
                    <a:pt x="25" y="216"/>
                  </a:lnTo>
                  <a:lnTo>
                    <a:pt x="23" y="216"/>
                  </a:lnTo>
                  <a:lnTo>
                    <a:pt x="18" y="215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1" y="208"/>
                  </a:lnTo>
                  <a:lnTo>
                    <a:pt x="9" y="202"/>
                  </a:lnTo>
                  <a:lnTo>
                    <a:pt x="8" y="196"/>
                  </a:lnTo>
                  <a:lnTo>
                    <a:pt x="8" y="189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928550" y="4859151"/>
              <a:ext cx="21264" cy="33378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6"/>
                </a:cxn>
                <a:cxn ang="0">
                  <a:pos x="3" y="10"/>
                </a:cxn>
                <a:cxn ang="0">
                  <a:pos x="1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1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20" y="24"/>
                </a:cxn>
                <a:cxn ang="0">
                  <a:pos x="25" y="15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6" y="10"/>
                </a:cxn>
              </a:cxnLst>
              <a:rect l="0" t="0" r="r" b="b"/>
              <a:pathLst>
                <a:path w="26" h="44">
                  <a:moveTo>
                    <a:pt x="26" y="10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8" y="6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20" y="24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915465" y="4439540"/>
              <a:ext cx="34349" cy="116029"/>
            </a:xfrm>
            <a:custGeom>
              <a:avLst/>
              <a:gdLst/>
              <a:ahLst/>
              <a:cxnLst>
                <a:cxn ang="0">
                  <a:pos x="41" y="31"/>
                </a:cxn>
                <a:cxn ang="0">
                  <a:pos x="41" y="31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39" y="106"/>
                </a:cxn>
                <a:cxn ang="0">
                  <a:pos x="34" y="122"/>
                </a:cxn>
                <a:cxn ang="0">
                  <a:pos x="30" y="137"/>
                </a:cxn>
                <a:cxn ang="0">
                  <a:pos x="27" y="143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7" y="129"/>
                </a:cxn>
                <a:cxn ang="0">
                  <a:pos x="9" y="112"/>
                </a:cxn>
                <a:cxn ang="0">
                  <a:pos x="6" y="104"/>
                </a:cxn>
                <a:cxn ang="0">
                  <a:pos x="2" y="93"/>
                </a:cxn>
                <a:cxn ang="0">
                  <a:pos x="1" y="83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1" y="55"/>
                </a:cxn>
                <a:cxn ang="0">
                  <a:pos x="2" y="41"/>
                </a:cxn>
                <a:cxn ang="0">
                  <a:pos x="3" y="28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30" y="7"/>
                </a:cxn>
                <a:cxn ang="0">
                  <a:pos x="35" y="14"/>
                </a:cxn>
                <a:cxn ang="0">
                  <a:pos x="39" y="22"/>
                </a:cxn>
                <a:cxn ang="0">
                  <a:pos x="40" y="27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31"/>
                </a:cxn>
              </a:cxnLst>
              <a:rect l="0" t="0" r="r" b="b"/>
              <a:pathLst>
                <a:path w="41" h="145">
                  <a:moveTo>
                    <a:pt x="41" y="31"/>
                  </a:moveTo>
                  <a:lnTo>
                    <a:pt x="41" y="31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9" y="106"/>
                  </a:lnTo>
                  <a:lnTo>
                    <a:pt x="34" y="122"/>
                  </a:lnTo>
                  <a:lnTo>
                    <a:pt x="30" y="137"/>
                  </a:lnTo>
                  <a:lnTo>
                    <a:pt x="27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7" y="129"/>
                  </a:lnTo>
                  <a:lnTo>
                    <a:pt x="9" y="112"/>
                  </a:lnTo>
                  <a:lnTo>
                    <a:pt x="6" y="104"/>
                  </a:lnTo>
                  <a:lnTo>
                    <a:pt x="2" y="93"/>
                  </a:lnTo>
                  <a:lnTo>
                    <a:pt x="1" y="8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55"/>
                  </a:lnTo>
                  <a:lnTo>
                    <a:pt x="2" y="41"/>
                  </a:lnTo>
                  <a:lnTo>
                    <a:pt x="3" y="2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30" y="7"/>
                  </a:lnTo>
                  <a:lnTo>
                    <a:pt x="35" y="14"/>
                  </a:lnTo>
                  <a:lnTo>
                    <a:pt x="39" y="22"/>
                  </a:lnTo>
                  <a:lnTo>
                    <a:pt x="40" y="2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928550" y="4253577"/>
              <a:ext cx="29442" cy="65167"/>
            </a:xfrm>
            <a:custGeom>
              <a:avLst/>
              <a:gdLst/>
              <a:ahLst/>
              <a:cxnLst>
                <a:cxn ang="0">
                  <a:pos x="18" y="74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7" y="48"/>
                </a:cxn>
                <a:cxn ang="0">
                  <a:pos x="15" y="44"/>
                </a:cxn>
                <a:cxn ang="0">
                  <a:pos x="9" y="36"/>
                </a:cxn>
                <a:cxn ang="0">
                  <a:pos x="5" y="32"/>
                </a:cxn>
                <a:cxn ang="0">
                  <a:pos x="2" y="27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9" y="13"/>
                </a:cxn>
                <a:cxn ang="0">
                  <a:pos x="28" y="26"/>
                </a:cxn>
                <a:cxn ang="0">
                  <a:pos x="32" y="34"/>
                </a:cxn>
                <a:cxn ang="0">
                  <a:pos x="34" y="42"/>
                </a:cxn>
                <a:cxn ang="0">
                  <a:pos x="37" y="51"/>
                </a:cxn>
                <a:cxn ang="0">
                  <a:pos x="37" y="63"/>
                </a:cxn>
                <a:cxn ang="0">
                  <a:pos x="37" y="63"/>
                </a:cxn>
                <a:cxn ang="0">
                  <a:pos x="37" y="71"/>
                </a:cxn>
                <a:cxn ang="0">
                  <a:pos x="35" y="76"/>
                </a:cxn>
                <a:cxn ang="0">
                  <a:pos x="35" y="79"/>
                </a:cxn>
                <a:cxn ang="0">
                  <a:pos x="33" y="80"/>
                </a:cxn>
                <a:cxn ang="0">
                  <a:pos x="32" y="81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26" y="80"/>
                </a:cxn>
                <a:cxn ang="0">
                  <a:pos x="23" y="78"/>
                </a:cxn>
                <a:cxn ang="0">
                  <a:pos x="18" y="74"/>
                </a:cxn>
                <a:cxn ang="0">
                  <a:pos x="18" y="74"/>
                </a:cxn>
                <a:cxn ang="0">
                  <a:pos x="18" y="74"/>
                </a:cxn>
              </a:cxnLst>
              <a:rect l="0" t="0" r="r" b="b"/>
              <a:pathLst>
                <a:path w="37" h="81">
                  <a:moveTo>
                    <a:pt x="18" y="74"/>
                  </a:move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7" y="48"/>
                  </a:lnTo>
                  <a:lnTo>
                    <a:pt x="15" y="44"/>
                  </a:lnTo>
                  <a:lnTo>
                    <a:pt x="9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9" y="13"/>
                  </a:lnTo>
                  <a:lnTo>
                    <a:pt x="28" y="26"/>
                  </a:lnTo>
                  <a:lnTo>
                    <a:pt x="32" y="34"/>
                  </a:lnTo>
                  <a:lnTo>
                    <a:pt x="34" y="42"/>
                  </a:lnTo>
                  <a:lnTo>
                    <a:pt x="37" y="51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71"/>
                  </a:lnTo>
                  <a:lnTo>
                    <a:pt x="35" y="76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26" y="80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925278" y="4212252"/>
              <a:ext cx="13085" cy="23842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6" y="28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15" h="30">
                  <a:moveTo>
                    <a:pt x="12" y="30"/>
                  </a:moveTo>
                  <a:lnTo>
                    <a:pt x="12" y="30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8920371" y="4148674"/>
              <a:ext cx="17992" cy="20663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19" y="12"/>
                </a:cxn>
                <a:cxn ang="0">
                  <a:pos x="15" y="10"/>
                </a:cxn>
                <a:cxn ang="0">
                  <a:pos x="13" y="9"/>
                </a:cxn>
                <a:cxn ang="0">
                  <a:pos x="10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2" y="15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2" h="27">
                  <a:moveTo>
                    <a:pt x="19" y="12"/>
                  </a:moveTo>
                  <a:lnTo>
                    <a:pt x="19" y="12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897472" y="4110527"/>
              <a:ext cx="17992" cy="17484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2"/>
                </a:cxn>
                <a:cxn ang="0">
                  <a:pos x="8" y="21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4" y="5"/>
                </a:cxn>
                <a:cxn ang="0">
                  <a:pos x="18" y="9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4" y="21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11" y="22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64759" y="3999267"/>
              <a:ext cx="22899" cy="317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3" y="34"/>
                </a:cxn>
                <a:cxn ang="0">
                  <a:pos x="4" y="36"/>
                </a:cxn>
                <a:cxn ang="0">
                  <a:pos x="9" y="40"/>
                </a:cxn>
                <a:cxn ang="0">
                  <a:pos x="15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23" y="33"/>
                </a:cxn>
                <a:cxn ang="0">
                  <a:pos x="25" y="26"/>
                </a:cxn>
                <a:cxn ang="0">
                  <a:pos x="26" y="21"/>
                </a:cxn>
                <a:cxn ang="0">
                  <a:pos x="26" y="21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6" h="40">
                  <a:moveTo>
                    <a:pt x="15" y="0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3" y="33"/>
                  </a:lnTo>
                  <a:lnTo>
                    <a:pt x="25" y="26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56581" y="3956352"/>
              <a:ext cx="17992" cy="14305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1" y="6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8" y="18"/>
                </a:cxn>
                <a:cxn ang="0">
                  <a:pos x="15" y="18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8"/>
                </a:cxn>
                <a:cxn ang="0">
                  <a:pos x="22" y="15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23" h="18">
                  <a:moveTo>
                    <a:pt x="23" y="11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8" y="18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828775" y="3900722"/>
              <a:ext cx="39256" cy="39736"/>
            </a:xfrm>
            <a:custGeom>
              <a:avLst/>
              <a:gdLst/>
              <a:ahLst/>
              <a:cxnLst>
                <a:cxn ang="0">
                  <a:pos x="47" y="33"/>
                </a:cxn>
                <a:cxn ang="0">
                  <a:pos x="47" y="33"/>
                </a:cxn>
                <a:cxn ang="0">
                  <a:pos x="40" y="23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8" y="4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3" y="13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7" y="30"/>
                </a:cxn>
                <a:cxn ang="0">
                  <a:pos x="10" y="33"/>
                </a:cxn>
                <a:cxn ang="0">
                  <a:pos x="15" y="33"/>
                </a:cxn>
                <a:cxn ang="0">
                  <a:pos x="15" y="33"/>
                </a:cxn>
                <a:cxn ang="0">
                  <a:pos x="15" y="39"/>
                </a:cxn>
                <a:cxn ang="0">
                  <a:pos x="16" y="43"/>
                </a:cxn>
                <a:cxn ang="0">
                  <a:pos x="17" y="46"/>
                </a:cxn>
                <a:cxn ang="0">
                  <a:pos x="19" y="49"/>
                </a:cxn>
                <a:cxn ang="0">
                  <a:pos x="22" y="50"/>
                </a:cxn>
                <a:cxn ang="0">
                  <a:pos x="25" y="51"/>
                </a:cxn>
                <a:cxn ang="0">
                  <a:pos x="32" y="51"/>
                </a:cxn>
                <a:cxn ang="0">
                  <a:pos x="32" y="51"/>
                </a:cxn>
                <a:cxn ang="0">
                  <a:pos x="37" y="51"/>
                </a:cxn>
                <a:cxn ang="0">
                  <a:pos x="39" y="50"/>
                </a:cxn>
                <a:cxn ang="0">
                  <a:pos x="42" y="49"/>
                </a:cxn>
                <a:cxn ang="0">
                  <a:pos x="44" y="46"/>
                </a:cxn>
                <a:cxn ang="0">
                  <a:pos x="47" y="41"/>
                </a:cxn>
                <a:cxn ang="0">
                  <a:pos x="47" y="33"/>
                </a:cxn>
                <a:cxn ang="0">
                  <a:pos x="47" y="33"/>
                </a:cxn>
                <a:cxn ang="0">
                  <a:pos x="47" y="33"/>
                </a:cxn>
              </a:cxnLst>
              <a:rect l="0" t="0" r="r" b="b"/>
              <a:pathLst>
                <a:path w="47" h="51">
                  <a:moveTo>
                    <a:pt x="47" y="33"/>
                  </a:moveTo>
                  <a:lnTo>
                    <a:pt x="47" y="33"/>
                  </a:lnTo>
                  <a:lnTo>
                    <a:pt x="40" y="23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3" y="13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49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4" y="46"/>
                  </a:lnTo>
                  <a:lnTo>
                    <a:pt x="47" y="41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784612" y="3746547"/>
              <a:ext cx="35985" cy="1049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12" y="3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8"/>
                </a:cxn>
                <a:cxn ang="0">
                  <a:pos x="31" y="9"/>
                </a:cxn>
                <a:cxn ang="0">
                  <a:pos x="32" y="11"/>
                </a:cxn>
                <a:cxn ang="0">
                  <a:pos x="34" y="17"/>
                </a:cxn>
                <a:cxn ang="0">
                  <a:pos x="35" y="24"/>
                </a:cxn>
                <a:cxn ang="0">
                  <a:pos x="36" y="40"/>
                </a:cxn>
                <a:cxn ang="0">
                  <a:pos x="39" y="49"/>
                </a:cxn>
                <a:cxn ang="0">
                  <a:pos x="43" y="58"/>
                </a:cxn>
                <a:cxn ang="0">
                  <a:pos x="43" y="58"/>
                </a:cxn>
                <a:cxn ang="0">
                  <a:pos x="43" y="117"/>
                </a:cxn>
                <a:cxn ang="0">
                  <a:pos x="43" y="117"/>
                </a:cxn>
                <a:cxn ang="0">
                  <a:pos x="42" y="121"/>
                </a:cxn>
                <a:cxn ang="0">
                  <a:pos x="40" y="125"/>
                </a:cxn>
                <a:cxn ang="0">
                  <a:pos x="39" y="128"/>
                </a:cxn>
                <a:cxn ang="0">
                  <a:pos x="35" y="130"/>
                </a:cxn>
                <a:cxn ang="0">
                  <a:pos x="33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5" y="131"/>
                </a:cxn>
                <a:cxn ang="0">
                  <a:pos x="22" y="128"/>
                </a:cxn>
                <a:cxn ang="0">
                  <a:pos x="11" y="119"/>
                </a:cxn>
                <a:cxn ang="0">
                  <a:pos x="7" y="114"/>
                </a:cxn>
                <a:cxn ang="0">
                  <a:pos x="3" y="108"/>
                </a:cxn>
                <a:cxn ang="0">
                  <a:pos x="1" y="10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2"/>
                </a:cxn>
                <a:cxn ang="0">
                  <a:pos x="1" y="87"/>
                </a:cxn>
                <a:cxn ang="0">
                  <a:pos x="5" y="78"/>
                </a:cxn>
                <a:cxn ang="0">
                  <a:pos x="9" y="71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5" y="41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32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12" y="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6" y="40"/>
                  </a:lnTo>
                  <a:lnTo>
                    <a:pt x="39" y="4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39" y="128"/>
                  </a:lnTo>
                  <a:lnTo>
                    <a:pt x="35" y="130"/>
                  </a:lnTo>
                  <a:lnTo>
                    <a:pt x="33" y="13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5" y="131"/>
                  </a:lnTo>
                  <a:lnTo>
                    <a:pt x="22" y="128"/>
                  </a:lnTo>
                  <a:lnTo>
                    <a:pt x="11" y="119"/>
                  </a:lnTo>
                  <a:lnTo>
                    <a:pt x="7" y="114"/>
                  </a:lnTo>
                  <a:lnTo>
                    <a:pt x="3" y="108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7"/>
                  </a:lnTo>
                  <a:lnTo>
                    <a:pt x="5" y="78"/>
                  </a:lnTo>
                  <a:lnTo>
                    <a:pt x="9" y="71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54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8781340" y="3708401"/>
              <a:ext cx="32713" cy="2861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7" y="7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8"/>
                </a:cxn>
                <a:cxn ang="0">
                  <a:pos x="5" y="33"/>
                </a:cxn>
                <a:cxn ang="0">
                  <a:pos x="11" y="36"/>
                </a:cxn>
                <a:cxn ang="0">
                  <a:pos x="14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7" y="36"/>
                </a:cxn>
                <a:cxn ang="0">
                  <a:pos x="34" y="34"/>
                </a:cxn>
                <a:cxn ang="0">
                  <a:pos x="36" y="32"/>
                </a:cxn>
                <a:cxn ang="0">
                  <a:pos x="37" y="29"/>
                </a:cxn>
                <a:cxn ang="0">
                  <a:pos x="40" y="22"/>
                </a:cxn>
                <a:cxn ang="0">
                  <a:pos x="40" y="22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40" h="37">
                  <a:moveTo>
                    <a:pt x="17" y="7"/>
                  </a:moveTo>
                  <a:lnTo>
                    <a:pt x="17" y="7"/>
                  </a:lnTo>
                  <a:lnTo>
                    <a:pt x="12" y="7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7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8733906" y="3757674"/>
              <a:ext cx="26171" cy="2384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7" y="3"/>
                </a:cxn>
                <a:cxn ang="0">
                  <a:pos x="21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9" y="25"/>
                </a:cxn>
                <a:cxn ang="0">
                  <a:pos x="16" y="28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32" h="30">
                  <a:moveTo>
                    <a:pt x="32" y="3"/>
                  </a:moveTo>
                  <a:lnTo>
                    <a:pt x="32" y="3"/>
                  </a:lnTo>
                  <a:lnTo>
                    <a:pt x="27" y="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9" y="25"/>
                  </a:lnTo>
                  <a:lnTo>
                    <a:pt x="16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694650" y="2816729"/>
              <a:ext cx="71969" cy="30199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66" y="11"/>
                </a:cxn>
                <a:cxn ang="0">
                  <a:pos x="52" y="11"/>
                </a:cxn>
                <a:cxn ang="0">
                  <a:pos x="38" y="10"/>
                </a:cxn>
                <a:cxn ang="0">
                  <a:pos x="31" y="9"/>
                </a:cxn>
                <a:cxn ang="0">
                  <a:pos x="26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" y="38"/>
                </a:cxn>
                <a:cxn ang="0">
                  <a:pos x="26" y="38"/>
                </a:cxn>
                <a:cxn ang="0">
                  <a:pos x="42" y="37"/>
                </a:cxn>
                <a:cxn ang="0">
                  <a:pos x="62" y="37"/>
                </a:cxn>
                <a:cxn ang="0">
                  <a:pos x="62" y="37"/>
                </a:cxn>
                <a:cxn ang="0">
                  <a:pos x="70" y="35"/>
                </a:cxn>
                <a:cxn ang="0">
                  <a:pos x="76" y="34"/>
                </a:cxn>
                <a:cxn ang="0">
                  <a:pos x="80" y="32"/>
                </a:cxn>
                <a:cxn ang="0">
                  <a:pos x="83" y="30"/>
                </a:cxn>
                <a:cxn ang="0">
                  <a:pos x="85" y="26"/>
                </a:cxn>
                <a:cxn ang="0">
                  <a:pos x="87" y="22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6" y="11"/>
                </a:cxn>
              </a:cxnLst>
              <a:rect l="0" t="0" r="r" b="b"/>
              <a:pathLst>
                <a:path w="89" h="38">
                  <a:moveTo>
                    <a:pt x="66" y="11"/>
                  </a:moveTo>
                  <a:lnTo>
                    <a:pt x="66" y="11"/>
                  </a:lnTo>
                  <a:lnTo>
                    <a:pt x="52" y="11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3" y="38"/>
                  </a:lnTo>
                  <a:lnTo>
                    <a:pt x="26" y="38"/>
                  </a:lnTo>
                  <a:lnTo>
                    <a:pt x="42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0" y="35"/>
                  </a:lnTo>
                  <a:lnTo>
                    <a:pt x="76" y="34"/>
                  </a:lnTo>
                  <a:lnTo>
                    <a:pt x="80" y="32"/>
                  </a:lnTo>
                  <a:lnTo>
                    <a:pt x="83" y="30"/>
                  </a:lnTo>
                  <a:lnTo>
                    <a:pt x="85" y="26"/>
                  </a:lnTo>
                  <a:lnTo>
                    <a:pt x="87" y="2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792790" y="2753151"/>
              <a:ext cx="53977" cy="2861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7" y="34"/>
                </a:cxn>
                <a:cxn ang="0">
                  <a:pos x="5" y="3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3" y="7"/>
                </a:cxn>
                <a:cxn ang="0">
                  <a:pos x="18" y="4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50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3" y="5"/>
                </a:cxn>
                <a:cxn ang="0">
                  <a:pos x="66" y="7"/>
                </a:cxn>
                <a:cxn ang="0">
                  <a:pos x="67" y="11"/>
                </a:cxn>
                <a:cxn ang="0">
                  <a:pos x="67" y="11"/>
                </a:cxn>
                <a:cxn ang="0">
                  <a:pos x="60" y="15"/>
                </a:cxn>
                <a:cxn ang="0">
                  <a:pos x="53" y="17"/>
                </a:cxn>
                <a:cxn ang="0">
                  <a:pos x="51" y="19"/>
                </a:cxn>
                <a:cxn ang="0">
                  <a:pos x="50" y="20"/>
                </a:cxn>
                <a:cxn ang="0">
                  <a:pos x="48" y="22"/>
                </a:cxn>
                <a:cxn ang="0">
                  <a:pos x="48" y="25"/>
                </a:cxn>
                <a:cxn ang="0">
                  <a:pos x="48" y="25"/>
                </a:cxn>
                <a:cxn ang="0">
                  <a:pos x="26" y="34"/>
                </a:cxn>
                <a:cxn ang="0">
                  <a:pos x="26" y="34"/>
                </a:cxn>
              </a:cxnLst>
              <a:rect l="0" t="0" r="r" b="b"/>
              <a:pathLst>
                <a:path w="67" h="37">
                  <a:moveTo>
                    <a:pt x="26" y="34"/>
                  </a:move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0" y="15"/>
                  </a:lnTo>
                  <a:lnTo>
                    <a:pt x="53" y="17"/>
                  </a:lnTo>
                  <a:lnTo>
                    <a:pt x="51" y="19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26" y="34"/>
                  </a:lnTo>
                  <a:lnTo>
                    <a:pt x="26" y="3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144044" y="1270210"/>
              <a:ext cx="71969" cy="17165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0"/>
                </a:cxn>
                <a:cxn ang="0">
                  <a:pos x="78" y="5"/>
                </a:cxn>
                <a:cxn ang="0">
                  <a:pos x="68" y="11"/>
                </a:cxn>
                <a:cxn ang="0">
                  <a:pos x="60" y="17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6" y="38"/>
                </a:cxn>
                <a:cxn ang="0">
                  <a:pos x="29" y="47"/>
                </a:cxn>
                <a:cxn ang="0">
                  <a:pos x="23" y="55"/>
                </a:cxn>
                <a:cxn ang="0">
                  <a:pos x="17" y="64"/>
                </a:cxn>
                <a:cxn ang="0">
                  <a:pos x="13" y="74"/>
                </a:cxn>
                <a:cxn ang="0">
                  <a:pos x="9" y="85"/>
                </a:cxn>
                <a:cxn ang="0">
                  <a:pos x="6" y="96"/>
                </a:cxn>
                <a:cxn ang="0">
                  <a:pos x="3" y="108"/>
                </a:cxn>
                <a:cxn ang="0">
                  <a:pos x="1" y="121"/>
                </a:cxn>
                <a:cxn ang="0">
                  <a:pos x="0" y="133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59"/>
                </a:cxn>
                <a:cxn ang="0">
                  <a:pos x="1" y="169"/>
                </a:cxn>
                <a:cxn ang="0">
                  <a:pos x="3" y="177"/>
                </a:cxn>
                <a:cxn ang="0">
                  <a:pos x="7" y="185"/>
                </a:cxn>
                <a:cxn ang="0">
                  <a:pos x="10" y="192"/>
                </a:cxn>
                <a:cxn ang="0">
                  <a:pos x="15" y="196"/>
                </a:cxn>
                <a:cxn ang="0">
                  <a:pos x="21" y="201"/>
                </a:cxn>
                <a:cxn ang="0">
                  <a:pos x="26" y="206"/>
                </a:cxn>
                <a:cxn ang="0">
                  <a:pos x="32" y="208"/>
                </a:cxn>
                <a:cxn ang="0">
                  <a:pos x="39" y="210"/>
                </a:cxn>
                <a:cxn ang="0">
                  <a:pos x="54" y="214"/>
                </a:cxn>
                <a:cxn ang="0">
                  <a:pos x="70" y="215"/>
                </a:cxn>
                <a:cxn ang="0">
                  <a:pos x="87" y="216"/>
                </a:cxn>
                <a:cxn ang="0">
                  <a:pos x="87" y="216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87" h="216">
                  <a:moveTo>
                    <a:pt x="87" y="0"/>
                  </a:moveTo>
                  <a:lnTo>
                    <a:pt x="87" y="0"/>
                  </a:lnTo>
                  <a:lnTo>
                    <a:pt x="78" y="5"/>
                  </a:lnTo>
                  <a:lnTo>
                    <a:pt x="68" y="11"/>
                  </a:lnTo>
                  <a:lnTo>
                    <a:pt x="60" y="17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6" y="38"/>
                  </a:lnTo>
                  <a:lnTo>
                    <a:pt x="29" y="47"/>
                  </a:lnTo>
                  <a:lnTo>
                    <a:pt x="23" y="55"/>
                  </a:lnTo>
                  <a:lnTo>
                    <a:pt x="17" y="64"/>
                  </a:lnTo>
                  <a:lnTo>
                    <a:pt x="13" y="74"/>
                  </a:lnTo>
                  <a:lnTo>
                    <a:pt x="9" y="85"/>
                  </a:lnTo>
                  <a:lnTo>
                    <a:pt x="6" y="96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1" y="169"/>
                  </a:lnTo>
                  <a:lnTo>
                    <a:pt x="3" y="177"/>
                  </a:lnTo>
                  <a:lnTo>
                    <a:pt x="7" y="185"/>
                  </a:lnTo>
                  <a:lnTo>
                    <a:pt x="10" y="192"/>
                  </a:lnTo>
                  <a:lnTo>
                    <a:pt x="15" y="196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32" y="208"/>
                  </a:lnTo>
                  <a:lnTo>
                    <a:pt x="39" y="210"/>
                  </a:lnTo>
                  <a:lnTo>
                    <a:pt x="54" y="214"/>
                  </a:lnTo>
                  <a:lnTo>
                    <a:pt x="70" y="215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481800" y="1859889"/>
              <a:ext cx="73605" cy="41325"/>
            </a:xfrm>
            <a:custGeom>
              <a:avLst/>
              <a:gdLst/>
              <a:ahLst/>
              <a:cxnLst>
                <a:cxn ang="0">
                  <a:pos x="88" y="52"/>
                </a:cxn>
                <a:cxn ang="0">
                  <a:pos x="88" y="52"/>
                </a:cxn>
                <a:cxn ang="0">
                  <a:pos x="89" y="51"/>
                </a:cxn>
                <a:cxn ang="0">
                  <a:pos x="90" y="49"/>
                </a:cxn>
                <a:cxn ang="0">
                  <a:pos x="90" y="46"/>
                </a:cxn>
                <a:cxn ang="0">
                  <a:pos x="90" y="34"/>
                </a:cxn>
                <a:cxn ang="0">
                  <a:pos x="88" y="18"/>
                </a:cxn>
                <a:cxn ang="0">
                  <a:pos x="88" y="18"/>
                </a:cxn>
                <a:cxn ang="0">
                  <a:pos x="78" y="11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6"/>
                </a:cxn>
                <a:cxn ang="0">
                  <a:pos x="11" y="3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18" y="38"/>
                </a:cxn>
                <a:cxn ang="0">
                  <a:pos x="26" y="39"/>
                </a:cxn>
                <a:cxn ang="0">
                  <a:pos x="35" y="38"/>
                </a:cxn>
                <a:cxn ang="0">
                  <a:pos x="55" y="37"/>
                </a:cxn>
                <a:cxn ang="0">
                  <a:pos x="55" y="37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1" y="42"/>
                </a:cxn>
                <a:cxn ang="0">
                  <a:pos x="74" y="47"/>
                </a:cxn>
                <a:cxn ang="0">
                  <a:pos x="80" y="51"/>
                </a:cxn>
                <a:cxn ang="0">
                  <a:pos x="88" y="52"/>
                </a:cxn>
                <a:cxn ang="0">
                  <a:pos x="88" y="52"/>
                </a:cxn>
                <a:cxn ang="0">
                  <a:pos x="88" y="52"/>
                </a:cxn>
              </a:cxnLst>
              <a:rect l="0" t="0" r="r" b="b"/>
              <a:pathLst>
                <a:path w="90" h="52">
                  <a:moveTo>
                    <a:pt x="88" y="52"/>
                  </a:moveTo>
                  <a:lnTo>
                    <a:pt x="88" y="52"/>
                  </a:lnTo>
                  <a:lnTo>
                    <a:pt x="89" y="51"/>
                  </a:lnTo>
                  <a:lnTo>
                    <a:pt x="90" y="49"/>
                  </a:lnTo>
                  <a:lnTo>
                    <a:pt x="90" y="46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8" y="11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18" y="38"/>
                  </a:lnTo>
                  <a:lnTo>
                    <a:pt x="26" y="39"/>
                  </a:lnTo>
                  <a:lnTo>
                    <a:pt x="35" y="38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42"/>
                  </a:lnTo>
                  <a:lnTo>
                    <a:pt x="74" y="47"/>
                  </a:lnTo>
                  <a:lnTo>
                    <a:pt x="80" y="51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486707" y="1886910"/>
              <a:ext cx="124310" cy="73114"/>
            </a:xfrm>
            <a:custGeom>
              <a:avLst/>
              <a:gdLst/>
              <a:ahLst/>
              <a:cxnLst>
                <a:cxn ang="0">
                  <a:pos x="74" y="47"/>
                </a:cxn>
                <a:cxn ang="0">
                  <a:pos x="67" y="45"/>
                </a:cxn>
                <a:cxn ang="0">
                  <a:pos x="56" y="35"/>
                </a:cxn>
                <a:cxn ang="0">
                  <a:pos x="49" y="34"/>
                </a:cxn>
                <a:cxn ang="0">
                  <a:pos x="46" y="34"/>
                </a:cxn>
                <a:cxn ang="0">
                  <a:pos x="40" y="38"/>
                </a:cxn>
                <a:cxn ang="0">
                  <a:pos x="30" y="44"/>
                </a:cxn>
                <a:cxn ang="0">
                  <a:pos x="27" y="44"/>
                </a:cxn>
                <a:cxn ang="0">
                  <a:pos x="14" y="43"/>
                </a:cxn>
                <a:cxn ang="0">
                  <a:pos x="8" y="37"/>
                </a:cxn>
                <a:cxn ang="0">
                  <a:pos x="6" y="39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6"/>
                </a:cxn>
                <a:cxn ang="0">
                  <a:pos x="3" y="85"/>
                </a:cxn>
                <a:cxn ang="0">
                  <a:pos x="7" y="90"/>
                </a:cxn>
                <a:cxn ang="0">
                  <a:pos x="15" y="92"/>
                </a:cxn>
                <a:cxn ang="0">
                  <a:pos x="23" y="91"/>
                </a:cxn>
                <a:cxn ang="0">
                  <a:pos x="35" y="85"/>
                </a:cxn>
                <a:cxn ang="0">
                  <a:pos x="46" y="74"/>
                </a:cxn>
                <a:cxn ang="0">
                  <a:pos x="52" y="70"/>
                </a:cxn>
                <a:cxn ang="0">
                  <a:pos x="56" y="72"/>
                </a:cxn>
                <a:cxn ang="0">
                  <a:pos x="64" y="76"/>
                </a:cxn>
                <a:cxn ang="0">
                  <a:pos x="67" y="77"/>
                </a:cxn>
                <a:cxn ang="0">
                  <a:pos x="72" y="75"/>
                </a:cxn>
                <a:cxn ang="0">
                  <a:pos x="82" y="65"/>
                </a:cxn>
                <a:cxn ang="0">
                  <a:pos x="89" y="62"/>
                </a:cxn>
                <a:cxn ang="0">
                  <a:pos x="119" y="62"/>
                </a:cxn>
                <a:cxn ang="0">
                  <a:pos x="133" y="62"/>
                </a:cxn>
                <a:cxn ang="0">
                  <a:pos x="141" y="61"/>
                </a:cxn>
                <a:cxn ang="0">
                  <a:pos x="145" y="57"/>
                </a:cxn>
                <a:cxn ang="0">
                  <a:pos x="151" y="44"/>
                </a:cxn>
                <a:cxn ang="0">
                  <a:pos x="151" y="37"/>
                </a:cxn>
                <a:cxn ang="0">
                  <a:pos x="145" y="36"/>
                </a:cxn>
                <a:cxn ang="0">
                  <a:pos x="135" y="34"/>
                </a:cxn>
                <a:cxn ang="0">
                  <a:pos x="133" y="29"/>
                </a:cxn>
                <a:cxn ang="0">
                  <a:pos x="134" y="18"/>
                </a:cxn>
                <a:cxn ang="0">
                  <a:pos x="135" y="9"/>
                </a:cxn>
                <a:cxn ang="0">
                  <a:pos x="133" y="0"/>
                </a:cxn>
                <a:cxn ang="0">
                  <a:pos x="122" y="0"/>
                </a:cxn>
                <a:cxn ang="0">
                  <a:pos x="114" y="3"/>
                </a:cxn>
                <a:cxn ang="0">
                  <a:pos x="109" y="7"/>
                </a:cxn>
                <a:cxn ang="0">
                  <a:pos x="98" y="24"/>
                </a:cxn>
                <a:cxn ang="0">
                  <a:pos x="88" y="41"/>
                </a:cxn>
                <a:cxn ang="0">
                  <a:pos x="82" y="45"/>
                </a:cxn>
                <a:cxn ang="0">
                  <a:pos x="74" y="47"/>
                </a:cxn>
                <a:cxn ang="0">
                  <a:pos x="74" y="47"/>
                </a:cxn>
              </a:cxnLst>
              <a:rect l="0" t="0" r="r" b="b"/>
              <a:pathLst>
                <a:path w="151" h="92">
                  <a:moveTo>
                    <a:pt x="74" y="47"/>
                  </a:moveTo>
                  <a:lnTo>
                    <a:pt x="74" y="47"/>
                  </a:lnTo>
                  <a:lnTo>
                    <a:pt x="71" y="47"/>
                  </a:lnTo>
                  <a:lnTo>
                    <a:pt x="67" y="45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3" y="34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4" y="43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0" y="44"/>
                  </a:lnTo>
                  <a:lnTo>
                    <a:pt x="14" y="43"/>
                  </a:lnTo>
                  <a:lnTo>
                    <a:pt x="11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4" y="89"/>
                  </a:lnTo>
                  <a:lnTo>
                    <a:pt x="7" y="90"/>
                  </a:lnTo>
                  <a:lnTo>
                    <a:pt x="11" y="91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23" y="91"/>
                  </a:lnTo>
                  <a:lnTo>
                    <a:pt x="29" y="89"/>
                  </a:lnTo>
                  <a:lnTo>
                    <a:pt x="35" y="85"/>
                  </a:lnTo>
                  <a:lnTo>
                    <a:pt x="40" y="81"/>
                  </a:lnTo>
                  <a:lnTo>
                    <a:pt x="46" y="74"/>
                  </a:lnTo>
                  <a:lnTo>
                    <a:pt x="50" y="72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60" y="74"/>
                  </a:lnTo>
                  <a:lnTo>
                    <a:pt x="64" y="76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6" y="69"/>
                  </a:lnTo>
                  <a:lnTo>
                    <a:pt x="82" y="65"/>
                  </a:lnTo>
                  <a:lnTo>
                    <a:pt x="86" y="64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3" y="62"/>
                  </a:lnTo>
                  <a:lnTo>
                    <a:pt x="137" y="62"/>
                  </a:lnTo>
                  <a:lnTo>
                    <a:pt x="141" y="61"/>
                  </a:lnTo>
                  <a:lnTo>
                    <a:pt x="143" y="60"/>
                  </a:lnTo>
                  <a:lnTo>
                    <a:pt x="145" y="57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45" y="36"/>
                  </a:lnTo>
                  <a:lnTo>
                    <a:pt x="140" y="36"/>
                  </a:lnTo>
                  <a:lnTo>
                    <a:pt x="135" y="34"/>
                  </a:lnTo>
                  <a:lnTo>
                    <a:pt x="134" y="31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18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3"/>
                  </a:lnTo>
                  <a:lnTo>
                    <a:pt x="111" y="5"/>
                  </a:lnTo>
                  <a:lnTo>
                    <a:pt x="109" y="7"/>
                  </a:lnTo>
                  <a:lnTo>
                    <a:pt x="103" y="15"/>
                  </a:lnTo>
                  <a:lnTo>
                    <a:pt x="98" y="24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6" y="43"/>
                  </a:lnTo>
                  <a:lnTo>
                    <a:pt x="82" y="45"/>
                  </a:lnTo>
                  <a:lnTo>
                    <a:pt x="79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594661" y="1979097"/>
              <a:ext cx="34349" cy="4132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2" y="23"/>
                </a:cxn>
                <a:cxn ang="0">
                  <a:pos x="1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6"/>
                </a:cxn>
                <a:cxn ang="0">
                  <a:pos x="12" y="4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45"/>
                </a:cxn>
                <a:cxn ang="0">
                  <a:pos x="29" y="38"/>
                </a:cxn>
                <a:cxn ang="0">
                  <a:pos x="33" y="25"/>
                </a:cxn>
                <a:cxn ang="0">
                  <a:pos x="39" y="12"/>
                </a:cxn>
                <a:cxn ang="0">
                  <a:pos x="40" y="8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8" y="3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</a:cxnLst>
              <a:rect l="0" t="0" r="r" b="b"/>
              <a:pathLst>
                <a:path w="41" h="51">
                  <a:moveTo>
                    <a:pt x="18" y="7"/>
                  </a:moveTo>
                  <a:lnTo>
                    <a:pt x="18" y="7"/>
                  </a:lnTo>
                  <a:lnTo>
                    <a:pt x="11" y="10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9" y="38"/>
                  </a:lnTo>
                  <a:lnTo>
                    <a:pt x="33" y="25"/>
                  </a:lnTo>
                  <a:lnTo>
                    <a:pt x="39" y="12"/>
                  </a:lnTo>
                  <a:lnTo>
                    <a:pt x="40" y="8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43281" y="1999760"/>
              <a:ext cx="63791" cy="5245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3" y="22"/>
                </a:cxn>
                <a:cxn ang="0">
                  <a:pos x="51" y="24"/>
                </a:cxn>
                <a:cxn ang="0">
                  <a:pos x="48" y="25"/>
                </a:cxn>
                <a:cxn ang="0">
                  <a:pos x="44" y="26"/>
                </a:cxn>
                <a:cxn ang="0">
                  <a:pos x="36" y="28"/>
                </a:cxn>
                <a:cxn ang="0">
                  <a:pos x="26" y="29"/>
                </a:cxn>
                <a:cxn ang="0">
                  <a:pos x="16" y="29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3" y="54"/>
                </a:cxn>
                <a:cxn ang="0">
                  <a:pos x="5" y="59"/>
                </a:cxn>
                <a:cxn ang="0">
                  <a:pos x="8" y="62"/>
                </a:cxn>
                <a:cxn ang="0">
                  <a:pos x="13" y="64"/>
                </a:cxn>
                <a:cxn ang="0">
                  <a:pos x="19" y="66"/>
                </a:cxn>
                <a:cxn ang="0">
                  <a:pos x="29" y="67"/>
                </a:cxn>
                <a:cxn ang="0">
                  <a:pos x="29" y="67"/>
                </a:cxn>
                <a:cxn ang="0">
                  <a:pos x="43" y="66"/>
                </a:cxn>
                <a:cxn ang="0">
                  <a:pos x="54" y="63"/>
                </a:cxn>
                <a:cxn ang="0">
                  <a:pos x="63" y="59"/>
                </a:cxn>
                <a:cxn ang="0">
                  <a:pos x="69" y="53"/>
                </a:cxn>
                <a:cxn ang="0">
                  <a:pos x="75" y="46"/>
                </a:cxn>
                <a:cxn ang="0">
                  <a:pos x="77" y="37"/>
                </a:cxn>
                <a:cxn ang="0">
                  <a:pos x="80" y="26"/>
                </a:cxn>
                <a:cxn ang="0">
                  <a:pos x="80" y="15"/>
                </a:cxn>
                <a:cxn ang="0">
                  <a:pos x="80" y="15"/>
                </a:cxn>
                <a:cxn ang="0">
                  <a:pos x="80" y="10"/>
                </a:cxn>
                <a:cxn ang="0">
                  <a:pos x="77" y="6"/>
                </a:cxn>
                <a:cxn ang="0">
                  <a:pos x="75" y="3"/>
                </a:cxn>
                <a:cxn ang="0">
                  <a:pos x="72" y="2"/>
                </a:cxn>
                <a:cxn ang="0">
                  <a:pos x="6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80" h="67">
                  <a:moveTo>
                    <a:pt x="54" y="0"/>
                  </a:move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22"/>
                  </a:lnTo>
                  <a:lnTo>
                    <a:pt x="51" y="24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36" y="28"/>
                  </a:lnTo>
                  <a:lnTo>
                    <a:pt x="26" y="29"/>
                  </a:lnTo>
                  <a:lnTo>
                    <a:pt x="16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13" y="64"/>
                  </a:lnTo>
                  <a:lnTo>
                    <a:pt x="19" y="66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43" y="66"/>
                  </a:lnTo>
                  <a:lnTo>
                    <a:pt x="54" y="63"/>
                  </a:lnTo>
                  <a:lnTo>
                    <a:pt x="63" y="59"/>
                  </a:lnTo>
                  <a:lnTo>
                    <a:pt x="69" y="53"/>
                  </a:lnTo>
                  <a:lnTo>
                    <a:pt x="75" y="46"/>
                  </a:lnTo>
                  <a:lnTo>
                    <a:pt x="77" y="37"/>
                  </a:lnTo>
                  <a:lnTo>
                    <a:pt x="80" y="26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0"/>
                  </a:lnTo>
                  <a:lnTo>
                    <a:pt x="77" y="6"/>
                  </a:lnTo>
                  <a:lnTo>
                    <a:pt x="75" y="3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754956" y="2006117"/>
              <a:ext cx="71969" cy="63578"/>
            </a:xfrm>
            <a:custGeom>
              <a:avLst/>
              <a:gdLst/>
              <a:ahLst/>
              <a:cxnLst>
                <a:cxn ang="0">
                  <a:pos x="42" y="81"/>
                </a:cxn>
                <a:cxn ang="0">
                  <a:pos x="42" y="81"/>
                </a:cxn>
                <a:cxn ang="0">
                  <a:pos x="34" y="79"/>
                </a:cxn>
                <a:cxn ang="0">
                  <a:pos x="26" y="78"/>
                </a:cxn>
                <a:cxn ang="0">
                  <a:pos x="19" y="76"/>
                </a:cxn>
                <a:cxn ang="0">
                  <a:pos x="13" y="73"/>
                </a:cxn>
                <a:cxn ang="0">
                  <a:pos x="8" y="68"/>
                </a:cxn>
                <a:cxn ang="0">
                  <a:pos x="4" y="63"/>
                </a:cxn>
                <a:cxn ang="0">
                  <a:pos x="1" y="58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46"/>
                </a:cxn>
                <a:cxn ang="0">
                  <a:pos x="4" y="38"/>
                </a:cxn>
                <a:cxn ang="0">
                  <a:pos x="9" y="21"/>
                </a:cxn>
                <a:cxn ang="0">
                  <a:pos x="14" y="13"/>
                </a:cxn>
                <a:cxn ang="0">
                  <a:pos x="17" y="6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6" y="3"/>
                </a:cxn>
                <a:cxn ang="0">
                  <a:pos x="40" y="6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7" y="13"/>
                </a:cxn>
                <a:cxn ang="0">
                  <a:pos x="51" y="16"/>
                </a:cxn>
                <a:cxn ang="0">
                  <a:pos x="55" y="17"/>
                </a:cxn>
                <a:cxn ang="0">
                  <a:pos x="61" y="17"/>
                </a:cxn>
                <a:cxn ang="0">
                  <a:pos x="74" y="16"/>
                </a:cxn>
                <a:cxn ang="0">
                  <a:pos x="85" y="14"/>
                </a:cxn>
                <a:cxn ang="0">
                  <a:pos x="85" y="14"/>
                </a:cxn>
                <a:cxn ang="0">
                  <a:pos x="89" y="30"/>
                </a:cxn>
                <a:cxn ang="0">
                  <a:pos x="89" y="44"/>
                </a:cxn>
                <a:cxn ang="0">
                  <a:pos x="88" y="50"/>
                </a:cxn>
                <a:cxn ang="0">
                  <a:pos x="87" y="54"/>
                </a:cxn>
                <a:cxn ang="0">
                  <a:pos x="84" y="60"/>
                </a:cxn>
                <a:cxn ang="0">
                  <a:pos x="82" y="63"/>
                </a:cxn>
                <a:cxn ang="0">
                  <a:pos x="78" y="68"/>
                </a:cxn>
                <a:cxn ang="0">
                  <a:pos x="75" y="71"/>
                </a:cxn>
                <a:cxn ang="0">
                  <a:pos x="70" y="74"/>
                </a:cxn>
                <a:cxn ang="0">
                  <a:pos x="66" y="76"/>
                </a:cxn>
                <a:cxn ang="0">
                  <a:pos x="54" y="79"/>
                </a:cxn>
                <a:cxn ang="0">
                  <a:pos x="42" y="81"/>
                </a:cxn>
                <a:cxn ang="0">
                  <a:pos x="42" y="81"/>
                </a:cxn>
                <a:cxn ang="0">
                  <a:pos x="42" y="81"/>
                </a:cxn>
              </a:cxnLst>
              <a:rect l="0" t="0" r="r" b="b"/>
              <a:pathLst>
                <a:path w="89" h="81">
                  <a:moveTo>
                    <a:pt x="42" y="81"/>
                  </a:moveTo>
                  <a:lnTo>
                    <a:pt x="42" y="81"/>
                  </a:lnTo>
                  <a:lnTo>
                    <a:pt x="34" y="79"/>
                  </a:lnTo>
                  <a:lnTo>
                    <a:pt x="26" y="78"/>
                  </a:lnTo>
                  <a:lnTo>
                    <a:pt x="19" y="76"/>
                  </a:lnTo>
                  <a:lnTo>
                    <a:pt x="13" y="73"/>
                  </a:lnTo>
                  <a:lnTo>
                    <a:pt x="8" y="68"/>
                  </a:lnTo>
                  <a:lnTo>
                    <a:pt x="4" y="63"/>
                  </a:lnTo>
                  <a:lnTo>
                    <a:pt x="1" y="5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38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7" y="6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13"/>
                  </a:lnTo>
                  <a:lnTo>
                    <a:pt x="51" y="16"/>
                  </a:lnTo>
                  <a:lnTo>
                    <a:pt x="55" y="17"/>
                  </a:lnTo>
                  <a:lnTo>
                    <a:pt x="61" y="17"/>
                  </a:lnTo>
                  <a:lnTo>
                    <a:pt x="74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9" y="30"/>
                  </a:lnTo>
                  <a:lnTo>
                    <a:pt x="89" y="44"/>
                  </a:lnTo>
                  <a:lnTo>
                    <a:pt x="88" y="50"/>
                  </a:lnTo>
                  <a:lnTo>
                    <a:pt x="87" y="54"/>
                  </a:lnTo>
                  <a:lnTo>
                    <a:pt x="84" y="60"/>
                  </a:lnTo>
                  <a:lnTo>
                    <a:pt x="82" y="63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0" y="74"/>
                  </a:lnTo>
                  <a:lnTo>
                    <a:pt x="66" y="76"/>
                  </a:lnTo>
                  <a:lnTo>
                    <a:pt x="54" y="79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687894" y="2028369"/>
              <a:ext cx="52341" cy="49272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11"/>
                </a:cxn>
                <a:cxn ang="0">
                  <a:pos x="53" y="11"/>
                </a:cxn>
                <a:cxn ang="0">
                  <a:pos x="51" y="9"/>
                </a:cxn>
                <a:cxn ang="0">
                  <a:pos x="48" y="6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8" y="1"/>
                </a:cxn>
                <a:cxn ang="0">
                  <a:pos x="34" y="2"/>
                </a:cxn>
                <a:cxn ang="0">
                  <a:pos x="26" y="6"/>
                </a:cxn>
                <a:cxn ang="0">
                  <a:pos x="19" y="11"/>
                </a:cxn>
                <a:cxn ang="0">
                  <a:pos x="13" y="18"/>
                </a:cxn>
                <a:cxn ang="0">
                  <a:pos x="8" y="25"/>
                </a:cxn>
                <a:cxn ang="0">
                  <a:pos x="4" y="32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3" y="56"/>
                </a:cxn>
                <a:cxn ang="0">
                  <a:pos x="7" y="61"/>
                </a:cxn>
                <a:cxn ang="0">
                  <a:pos x="9" y="62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8" y="62"/>
                </a:cxn>
                <a:cxn ang="0">
                  <a:pos x="24" y="58"/>
                </a:cxn>
                <a:cxn ang="0">
                  <a:pos x="28" y="55"/>
                </a:cxn>
                <a:cxn ang="0">
                  <a:pos x="33" y="52"/>
                </a:cxn>
                <a:cxn ang="0">
                  <a:pos x="38" y="48"/>
                </a:cxn>
                <a:cxn ang="0">
                  <a:pos x="43" y="44"/>
                </a:cxn>
                <a:cxn ang="0">
                  <a:pos x="49" y="41"/>
                </a:cxn>
                <a:cxn ang="0">
                  <a:pos x="56" y="41"/>
                </a:cxn>
                <a:cxn ang="0">
                  <a:pos x="56" y="41"/>
                </a:cxn>
                <a:cxn ang="0">
                  <a:pos x="58" y="39"/>
                </a:cxn>
                <a:cxn ang="0">
                  <a:pos x="61" y="37"/>
                </a:cxn>
                <a:cxn ang="0">
                  <a:pos x="62" y="33"/>
                </a:cxn>
                <a:cxn ang="0">
                  <a:pos x="63" y="30"/>
                </a:cxn>
                <a:cxn ang="0">
                  <a:pos x="63" y="3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56" y="11"/>
                </a:cxn>
                <a:cxn ang="0">
                  <a:pos x="56" y="11"/>
                </a:cxn>
                <a:cxn ang="0">
                  <a:pos x="56" y="11"/>
                </a:cxn>
              </a:cxnLst>
              <a:rect l="0" t="0" r="r" b="b"/>
              <a:pathLst>
                <a:path w="63" h="62">
                  <a:moveTo>
                    <a:pt x="56" y="11"/>
                  </a:moveTo>
                  <a:lnTo>
                    <a:pt x="56" y="11"/>
                  </a:lnTo>
                  <a:lnTo>
                    <a:pt x="53" y="11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9" y="11"/>
                  </a:lnTo>
                  <a:lnTo>
                    <a:pt x="13" y="18"/>
                  </a:lnTo>
                  <a:lnTo>
                    <a:pt x="8" y="25"/>
                  </a:lnTo>
                  <a:lnTo>
                    <a:pt x="4" y="32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6"/>
                  </a:lnTo>
                  <a:lnTo>
                    <a:pt x="7" y="61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8" y="62"/>
                  </a:lnTo>
                  <a:lnTo>
                    <a:pt x="24" y="58"/>
                  </a:lnTo>
                  <a:lnTo>
                    <a:pt x="28" y="55"/>
                  </a:lnTo>
                  <a:lnTo>
                    <a:pt x="33" y="52"/>
                  </a:lnTo>
                  <a:lnTo>
                    <a:pt x="38" y="48"/>
                  </a:lnTo>
                  <a:lnTo>
                    <a:pt x="43" y="44"/>
                  </a:lnTo>
                  <a:lnTo>
                    <a:pt x="49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8" y="39"/>
                  </a:lnTo>
                  <a:lnTo>
                    <a:pt x="61" y="37"/>
                  </a:lnTo>
                  <a:lnTo>
                    <a:pt x="62" y="33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655181" y="2028369"/>
              <a:ext cx="42527" cy="3973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5" y="44"/>
                </a:cxn>
                <a:cxn ang="0">
                  <a:pos x="8" y="47"/>
                </a:cxn>
                <a:cxn ang="0">
                  <a:pos x="12" y="48"/>
                </a:cxn>
                <a:cxn ang="0">
                  <a:pos x="12" y="48"/>
                </a:cxn>
                <a:cxn ang="0">
                  <a:pos x="15" y="46"/>
                </a:cxn>
                <a:cxn ang="0">
                  <a:pos x="22" y="40"/>
                </a:cxn>
                <a:cxn ang="0">
                  <a:pos x="30" y="33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1" y="2"/>
                </a:cxn>
                <a:cxn ang="0">
                  <a:pos x="25" y="6"/>
                </a:cxn>
                <a:cxn ang="0">
                  <a:pos x="18" y="10"/>
                </a:cxn>
                <a:cxn ang="0">
                  <a:pos x="11" y="15"/>
                </a:cxn>
                <a:cxn ang="0">
                  <a:pos x="5" y="22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52" h="48">
                  <a:moveTo>
                    <a:pt x="0" y="33"/>
                  </a:moveTo>
                  <a:lnTo>
                    <a:pt x="0" y="33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6"/>
                  </a:lnTo>
                  <a:lnTo>
                    <a:pt x="22" y="40"/>
                  </a:lnTo>
                  <a:lnTo>
                    <a:pt x="30" y="33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1" y="8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8" y="10"/>
                  </a:lnTo>
                  <a:lnTo>
                    <a:pt x="11" y="15"/>
                  </a:lnTo>
                  <a:lnTo>
                    <a:pt x="5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718971" y="2096715"/>
              <a:ext cx="21264" cy="206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5" y="24"/>
                </a:cxn>
                <a:cxn ang="0">
                  <a:pos x="19" y="24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6" y="16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6" y="8"/>
                </a:cxn>
                <a:cxn ang="0">
                  <a:pos x="23" y="5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7" h="25">
                  <a:moveTo>
                    <a:pt x="20" y="0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6" y="16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687894" y="1921878"/>
              <a:ext cx="52341" cy="73114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45" y="26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24" y="18"/>
                </a:cxn>
                <a:cxn ang="0">
                  <a:pos x="20" y="13"/>
                </a:cxn>
                <a:cxn ang="0">
                  <a:pos x="17" y="8"/>
                </a:cxn>
                <a:cxn ang="0">
                  <a:pos x="13" y="5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3" y="35"/>
                </a:cxn>
                <a:cxn ang="0">
                  <a:pos x="8" y="48"/>
                </a:cxn>
                <a:cxn ang="0">
                  <a:pos x="12" y="61"/>
                </a:cxn>
                <a:cxn ang="0">
                  <a:pos x="19" y="74"/>
                </a:cxn>
                <a:cxn ang="0">
                  <a:pos x="26" y="83"/>
                </a:cxn>
                <a:cxn ang="0">
                  <a:pos x="31" y="86"/>
                </a:cxn>
                <a:cxn ang="0">
                  <a:pos x="35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45" y="92"/>
                </a:cxn>
                <a:cxn ang="0">
                  <a:pos x="56" y="92"/>
                </a:cxn>
                <a:cxn ang="0">
                  <a:pos x="56" y="92"/>
                </a:cxn>
                <a:cxn ang="0">
                  <a:pos x="56" y="85"/>
                </a:cxn>
                <a:cxn ang="0">
                  <a:pos x="59" y="81"/>
                </a:cxn>
                <a:cxn ang="0">
                  <a:pos x="62" y="76"/>
                </a:cxn>
                <a:cxn ang="0">
                  <a:pos x="63" y="69"/>
                </a:cxn>
                <a:cxn ang="0">
                  <a:pos x="63" y="69"/>
                </a:cxn>
                <a:cxn ang="0">
                  <a:pos x="62" y="66"/>
                </a:cxn>
                <a:cxn ang="0">
                  <a:pos x="59" y="61"/>
                </a:cxn>
                <a:cxn ang="0">
                  <a:pos x="56" y="55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57" y="44"/>
                </a:cxn>
                <a:cxn ang="0">
                  <a:pos x="58" y="40"/>
                </a:cxn>
                <a:cxn ang="0">
                  <a:pos x="59" y="37"/>
                </a:cxn>
                <a:cxn ang="0">
                  <a:pos x="59" y="37"/>
                </a:cxn>
                <a:cxn ang="0">
                  <a:pos x="58" y="33"/>
                </a:cxn>
                <a:cxn ang="0">
                  <a:pos x="57" y="31"/>
                </a:cxn>
                <a:cxn ang="0">
                  <a:pos x="55" y="29"/>
                </a:cxn>
                <a:cxn ang="0">
                  <a:pos x="51" y="28"/>
                </a:cxn>
                <a:cxn ang="0">
                  <a:pos x="47" y="26"/>
                </a:cxn>
                <a:cxn ang="0">
                  <a:pos x="45" y="26"/>
                </a:cxn>
                <a:cxn ang="0">
                  <a:pos x="45" y="26"/>
                </a:cxn>
                <a:cxn ang="0">
                  <a:pos x="45" y="26"/>
                </a:cxn>
              </a:cxnLst>
              <a:rect l="0" t="0" r="r" b="b"/>
              <a:pathLst>
                <a:path w="63" h="92">
                  <a:moveTo>
                    <a:pt x="45" y="26"/>
                  </a:moveTo>
                  <a:lnTo>
                    <a:pt x="45" y="26"/>
                  </a:lnTo>
                  <a:lnTo>
                    <a:pt x="35" y="25"/>
                  </a:lnTo>
                  <a:lnTo>
                    <a:pt x="28" y="22"/>
                  </a:lnTo>
                  <a:lnTo>
                    <a:pt x="24" y="18"/>
                  </a:lnTo>
                  <a:lnTo>
                    <a:pt x="20" y="13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8" y="48"/>
                  </a:lnTo>
                  <a:lnTo>
                    <a:pt x="12" y="61"/>
                  </a:lnTo>
                  <a:lnTo>
                    <a:pt x="19" y="74"/>
                  </a:lnTo>
                  <a:lnTo>
                    <a:pt x="26" y="83"/>
                  </a:lnTo>
                  <a:lnTo>
                    <a:pt x="31" y="86"/>
                  </a:lnTo>
                  <a:lnTo>
                    <a:pt x="35" y="90"/>
                  </a:lnTo>
                  <a:lnTo>
                    <a:pt x="40" y="91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5"/>
                  </a:lnTo>
                  <a:lnTo>
                    <a:pt x="59" y="81"/>
                  </a:lnTo>
                  <a:lnTo>
                    <a:pt x="62" y="76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6"/>
                  </a:lnTo>
                  <a:lnTo>
                    <a:pt x="59" y="61"/>
                  </a:lnTo>
                  <a:lnTo>
                    <a:pt x="56" y="55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7" y="44"/>
                  </a:lnTo>
                  <a:lnTo>
                    <a:pt x="58" y="40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8" y="33"/>
                  </a:lnTo>
                  <a:lnTo>
                    <a:pt x="57" y="31"/>
                  </a:lnTo>
                  <a:lnTo>
                    <a:pt x="55" y="29"/>
                  </a:lnTo>
                  <a:lnTo>
                    <a:pt x="51" y="28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725514" y="1888499"/>
              <a:ext cx="62155" cy="413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11" y="46"/>
                </a:cxn>
                <a:cxn ang="0">
                  <a:pos x="14" y="49"/>
                </a:cxn>
                <a:cxn ang="0">
                  <a:pos x="20" y="50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29" y="50"/>
                </a:cxn>
                <a:cxn ang="0">
                  <a:pos x="33" y="48"/>
                </a:cxn>
                <a:cxn ang="0">
                  <a:pos x="35" y="46"/>
                </a:cxn>
                <a:cxn ang="0">
                  <a:pos x="38" y="42"/>
                </a:cxn>
                <a:cxn ang="0">
                  <a:pos x="40" y="35"/>
                </a:cxn>
                <a:cxn ang="0">
                  <a:pos x="41" y="33"/>
                </a:cxn>
                <a:cxn ang="0">
                  <a:pos x="43" y="33"/>
                </a:cxn>
                <a:cxn ang="0">
                  <a:pos x="43" y="33"/>
                </a:cxn>
                <a:cxn ang="0">
                  <a:pos x="65" y="33"/>
                </a:cxn>
                <a:cxn ang="0">
                  <a:pos x="65" y="33"/>
                </a:cxn>
                <a:cxn ang="0">
                  <a:pos x="69" y="32"/>
                </a:cxn>
                <a:cxn ang="0">
                  <a:pos x="72" y="31"/>
                </a:cxn>
                <a:cxn ang="0">
                  <a:pos x="74" y="28"/>
                </a:cxn>
                <a:cxn ang="0">
                  <a:pos x="75" y="26"/>
                </a:cxn>
                <a:cxn ang="0">
                  <a:pos x="75" y="23"/>
                </a:cxn>
                <a:cxn ang="0">
                  <a:pos x="77" y="18"/>
                </a:cxn>
                <a:cxn ang="0">
                  <a:pos x="77" y="18"/>
                </a:cxn>
                <a:cxn ang="0">
                  <a:pos x="75" y="10"/>
                </a:cxn>
                <a:cxn ang="0">
                  <a:pos x="72" y="4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4" y="7"/>
                </a:cxn>
                <a:cxn ang="0">
                  <a:pos x="51" y="14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47" y="22"/>
                </a:cxn>
                <a:cxn ang="0">
                  <a:pos x="43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</a:cxnLst>
              <a:rect l="0" t="0" r="r" b="b"/>
              <a:pathLst>
                <a:path w="77" h="52">
                  <a:moveTo>
                    <a:pt x="35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1" y="46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8" y="42"/>
                  </a:lnTo>
                  <a:lnTo>
                    <a:pt x="40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2"/>
                  </a:lnTo>
                  <a:lnTo>
                    <a:pt x="72" y="31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5" y="10"/>
                  </a:lnTo>
                  <a:lnTo>
                    <a:pt x="72" y="4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4" y="7"/>
                  </a:lnTo>
                  <a:lnTo>
                    <a:pt x="51" y="1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800754" y="1979097"/>
              <a:ext cx="35985" cy="20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2" y="23"/>
                </a:cxn>
                <a:cxn ang="0">
                  <a:pos x="18" y="25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41" y="16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" h="2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19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1" y="1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887444" y="1909161"/>
              <a:ext cx="19628" cy="33378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24"/>
                </a:cxn>
                <a:cxn ang="0">
                  <a:pos x="4" y="32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7" y="40"/>
                </a:cxn>
                <a:cxn ang="0">
                  <a:pos x="20" y="37"/>
                </a:cxn>
                <a:cxn ang="0">
                  <a:pos x="22" y="32"/>
                </a:cxn>
                <a:cxn ang="0">
                  <a:pos x="25" y="28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26" h="41">
                  <a:moveTo>
                    <a:pt x="26" y="1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7" y="40"/>
                  </a:lnTo>
                  <a:lnTo>
                    <a:pt x="20" y="37"/>
                  </a:lnTo>
                  <a:lnTo>
                    <a:pt x="22" y="32"/>
                  </a:lnTo>
                  <a:lnTo>
                    <a:pt x="25" y="2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808933" y="1863068"/>
              <a:ext cx="27806" cy="20663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8" y="22"/>
                </a:cxn>
                <a:cxn ang="0">
                  <a:pos x="14" y="26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24" y="26"/>
                </a:cxn>
                <a:cxn ang="0">
                  <a:pos x="29" y="23"/>
                </a:cxn>
                <a:cxn ang="0">
                  <a:pos x="32" y="20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9" y="5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3" h="27">
                  <a:moveTo>
                    <a:pt x="26" y="4"/>
                  </a:moveTo>
                  <a:lnTo>
                    <a:pt x="26" y="4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796673" y="4180463"/>
              <a:ext cx="62155" cy="4291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0" y="11"/>
                </a:cxn>
                <a:cxn ang="0">
                  <a:pos x="5" y="14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7" y="50"/>
                </a:cxn>
                <a:cxn ang="0">
                  <a:pos x="37" y="52"/>
                </a:cxn>
                <a:cxn ang="0">
                  <a:pos x="45" y="53"/>
                </a:cxn>
                <a:cxn ang="0">
                  <a:pos x="53" y="53"/>
                </a:cxn>
                <a:cxn ang="0">
                  <a:pos x="60" y="50"/>
                </a:cxn>
                <a:cxn ang="0">
                  <a:pos x="68" y="45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72" y="33"/>
                </a:cxn>
                <a:cxn ang="0">
                  <a:pos x="66" y="28"/>
                </a:cxn>
                <a:cxn ang="0">
                  <a:pos x="53" y="20"/>
                </a:cxn>
                <a:cxn ang="0">
                  <a:pos x="43" y="12"/>
                </a:cxn>
                <a:cxn ang="0">
                  <a:pos x="37" y="7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78" h="53">
                  <a:moveTo>
                    <a:pt x="33" y="0"/>
                  </a:moveTo>
                  <a:lnTo>
                    <a:pt x="33" y="0"/>
                  </a:lnTo>
                  <a:lnTo>
                    <a:pt x="15" y="7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7" y="50"/>
                  </a:lnTo>
                  <a:lnTo>
                    <a:pt x="37" y="52"/>
                  </a:lnTo>
                  <a:lnTo>
                    <a:pt x="45" y="53"/>
                  </a:lnTo>
                  <a:lnTo>
                    <a:pt x="53" y="53"/>
                  </a:lnTo>
                  <a:lnTo>
                    <a:pt x="60" y="50"/>
                  </a:lnTo>
                  <a:lnTo>
                    <a:pt x="6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2" y="33"/>
                  </a:lnTo>
                  <a:lnTo>
                    <a:pt x="66" y="28"/>
                  </a:lnTo>
                  <a:lnTo>
                    <a:pt x="53" y="20"/>
                  </a:lnTo>
                  <a:lnTo>
                    <a:pt x="43" y="12"/>
                  </a:lnTo>
                  <a:lnTo>
                    <a:pt x="37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235030" y="2694342"/>
              <a:ext cx="42527" cy="103314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" y="27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51"/>
                </a:cxn>
                <a:cxn ang="0">
                  <a:pos x="40" y="51"/>
                </a:cxn>
                <a:cxn ang="0">
                  <a:pos x="41" y="60"/>
                </a:cxn>
                <a:cxn ang="0">
                  <a:pos x="42" y="70"/>
                </a:cxn>
                <a:cxn ang="0">
                  <a:pos x="47" y="93"/>
                </a:cxn>
                <a:cxn ang="0">
                  <a:pos x="50" y="113"/>
                </a:cxn>
                <a:cxn ang="0">
                  <a:pos x="51" y="121"/>
                </a:cxn>
                <a:cxn ang="0">
                  <a:pos x="50" y="128"/>
                </a:cxn>
                <a:cxn ang="0">
                  <a:pos x="50" y="128"/>
                </a:cxn>
                <a:cxn ang="0">
                  <a:pos x="48" y="127"/>
                </a:cxn>
                <a:cxn ang="0">
                  <a:pos x="46" y="124"/>
                </a:cxn>
                <a:cxn ang="0">
                  <a:pos x="40" y="113"/>
                </a:cxn>
                <a:cxn ang="0">
                  <a:pos x="40" y="113"/>
                </a:cxn>
                <a:cxn ang="0">
                  <a:pos x="38" y="107"/>
                </a:cxn>
                <a:cxn ang="0">
                  <a:pos x="33" y="102"/>
                </a:cxn>
                <a:cxn ang="0">
                  <a:pos x="24" y="92"/>
                </a:cxn>
                <a:cxn ang="0">
                  <a:pos x="19" y="87"/>
                </a:cxn>
                <a:cxn ang="0">
                  <a:pos x="15" y="82"/>
                </a:cxn>
                <a:cxn ang="0">
                  <a:pos x="11" y="78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0" y="73"/>
                </a:cxn>
              </a:cxnLst>
              <a:rect l="0" t="0" r="r" b="b"/>
              <a:pathLst>
                <a:path w="51" h="128">
                  <a:moveTo>
                    <a:pt x="10" y="73"/>
                  </a:move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60"/>
                  </a:lnTo>
                  <a:lnTo>
                    <a:pt x="42" y="70"/>
                  </a:lnTo>
                  <a:lnTo>
                    <a:pt x="47" y="93"/>
                  </a:lnTo>
                  <a:lnTo>
                    <a:pt x="50" y="113"/>
                  </a:lnTo>
                  <a:lnTo>
                    <a:pt x="51" y="121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48" y="127"/>
                  </a:lnTo>
                  <a:lnTo>
                    <a:pt x="46" y="124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38" y="107"/>
                  </a:lnTo>
                  <a:lnTo>
                    <a:pt x="33" y="102"/>
                  </a:lnTo>
                  <a:lnTo>
                    <a:pt x="24" y="92"/>
                  </a:lnTo>
                  <a:lnTo>
                    <a:pt x="19" y="87"/>
                  </a:lnTo>
                  <a:lnTo>
                    <a:pt x="15" y="82"/>
                  </a:lnTo>
                  <a:lnTo>
                    <a:pt x="11" y="78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353195" y="4201126"/>
              <a:ext cx="618280" cy="732729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826512" y="2568777"/>
              <a:ext cx="502148" cy="637363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979653" y="2823087"/>
              <a:ext cx="258434" cy="362391"/>
            </a:xfrm>
            <a:custGeom>
              <a:avLst/>
              <a:gdLst/>
              <a:ahLst/>
              <a:cxnLst>
                <a:cxn ang="0">
                  <a:pos x="218" y="8"/>
                </a:cxn>
                <a:cxn ang="0">
                  <a:pos x="199" y="0"/>
                </a:cxn>
                <a:cxn ang="0">
                  <a:pos x="185" y="40"/>
                </a:cxn>
                <a:cxn ang="0">
                  <a:pos x="176" y="50"/>
                </a:cxn>
                <a:cxn ang="0">
                  <a:pos x="154" y="39"/>
                </a:cxn>
                <a:cxn ang="0">
                  <a:pos x="144" y="38"/>
                </a:cxn>
                <a:cxn ang="0">
                  <a:pos x="119" y="55"/>
                </a:cxn>
                <a:cxn ang="0">
                  <a:pos x="130" y="73"/>
                </a:cxn>
                <a:cxn ang="0">
                  <a:pos x="144" y="88"/>
                </a:cxn>
                <a:cxn ang="0">
                  <a:pos x="114" y="94"/>
                </a:cxn>
                <a:cxn ang="0">
                  <a:pos x="100" y="103"/>
                </a:cxn>
                <a:cxn ang="0">
                  <a:pos x="95" y="115"/>
                </a:cxn>
                <a:cxn ang="0">
                  <a:pos x="86" y="137"/>
                </a:cxn>
                <a:cxn ang="0">
                  <a:pos x="74" y="140"/>
                </a:cxn>
                <a:cxn ang="0">
                  <a:pos x="61" y="133"/>
                </a:cxn>
                <a:cxn ang="0">
                  <a:pos x="49" y="118"/>
                </a:cxn>
                <a:cxn ang="0">
                  <a:pos x="39" y="118"/>
                </a:cxn>
                <a:cxn ang="0">
                  <a:pos x="26" y="124"/>
                </a:cxn>
                <a:cxn ang="0">
                  <a:pos x="7" y="150"/>
                </a:cxn>
                <a:cxn ang="0">
                  <a:pos x="0" y="184"/>
                </a:cxn>
                <a:cxn ang="0">
                  <a:pos x="2" y="199"/>
                </a:cxn>
                <a:cxn ang="0">
                  <a:pos x="13" y="217"/>
                </a:cxn>
                <a:cxn ang="0">
                  <a:pos x="40" y="238"/>
                </a:cxn>
                <a:cxn ang="0">
                  <a:pos x="70" y="250"/>
                </a:cxn>
                <a:cxn ang="0">
                  <a:pos x="68" y="270"/>
                </a:cxn>
                <a:cxn ang="0">
                  <a:pos x="70" y="285"/>
                </a:cxn>
                <a:cxn ang="0">
                  <a:pos x="70" y="298"/>
                </a:cxn>
                <a:cxn ang="0">
                  <a:pos x="61" y="313"/>
                </a:cxn>
                <a:cxn ang="0">
                  <a:pos x="46" y="325"/>
                </a:cxn>
                <a:cxn ang="0">
                  <a:pos x="42" y="338"/>
                </a:cxn>
                <a:cxn ang="0">
                  <a:pos x="45" y="360"/>
                </a:cxn>
                <a:cxn ang="0">
                  <a:pos x="62" y="387"/>
                </a:cxn>
                <a:cxn ang="0">
                  <a:pos x="90" y="410"/>
                </a:cxn>
                <a:cxn ang="0">
                  <a:pos x="153" y="446"/>
                </a:cxn>
                <a:cxn ang="0">
                  <a:pos x="191" y="455"/>
                </a:cxn>
                <a:cxn ang="0">
                  <a:pos x="185" y="423"/>
                </a:cxn>
                <a:cxn ang="0">
                  <a:pos x="175" y="362"/>
                </a:cxn>
                <a:cxn ang="0">
                  <a:pos x="174" y="323"/>
                </a:cxn>
                <a:cxn ang="0">
                  <a:pos x="179" y="261"/>
                </a:cxn>
                <a:cxn ang="0">
                  <a:pos x="194" y="216"/>
                </a:cxn>
                <a:cxn ang="0">
                  <a:pos x="217" y="183"/>
                </a:cxn>
                <a:cxn ang="0">
                  <a:pos x="265" y="138"/>
                </a:cxn>
                <a:cxn ang="0">
                  <a:pos x="282" y="115"/>
                </a:cxn>
                <a:cxn ang="0">
                  <a:pos x="276" y="107"/>
                </a:cxn>
                <a:cxn ang="0">
                  <a:pos x="310" y="95"/>
                </a:cxn>
                <a:cxn ang="0">
                  <a:pos x="310" y="84"/>
                </a:cxn>
                <a:cxn ang="0">
                  <a:pos x="284" y="55"/>
                </a:cxn>
                <a:cxn ang="0">
                  <a:pos x="273" y="26"/>
                </a:cxn>
                <a:cxn ang="0">
                  <a:pos x="258" y="24"/>
                </a:cxn>
                <a:cxn ang="0">
                  <a:pos x="227" y="13"/>
                </a:cxn>
                <a:cxn ang="0">
                  <a:pos x="226" y="11"/>
                </a:cxn>
              </a:cxnLst>
              <a:rect l="0" t="0" r="r" b="b"/>
              <a:pathLst>
                <a:path w="317" h="455">
                  <a:moveTo>
                    <a:pt x="226" y="11"/>
                  </a:moveTo>
                  <a:lnTo>
                    <a:pt x="226" y="11"/>
                  </a:lnTo>
                  <a:lnTo>
                    <a:pt x="218" y="8"/>
                  </a:lnTo>
                  <a:lnTo>
                    <a:pt x="212" y="4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5" y="15"/>
                  </a:lnTo>
                  <a:lnTo>
                    <a:pt x="190" y="27"/>
                  </a:lnTo>
                  <a:lnTo>
                    <a:pt x="185" y="40"/>
                  </a:lnTo>
                  <a:lnTo>
                    <a:pt x="181" y="51"/>
                  </a:lnTo>
                  <a:lnTo>
                    <a:pt x="181" y="51"/>
                  </a:lnTo>
                  <a:lnTo>
                    <a:pt x="176" y="50"/>
                  </a:lnTo>
                  <a:lnTo>
                    <a:pt x="172" y="48"/>
                  </a:lnTo>
                  <a:lnTo>
                    <a:pt x="162" y="43"/>
                  </a:lnTo>
                  <a:lnTo>
                    <a:pt x="154" y="39"/>
                  </a:lnTo>
                  <a:lnTo>
                    <a:pt x="150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19" y="38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24" y="65"/>
                  </a:lnTo>
                  <a:lnTo>
                    <a:pt x="130" y="73"/>
                  </a:lnTo>
                  <a:lnTo>
                    <a:pt x="136" y="80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35" y="89"/>
                  </a:lnTo>
                  <a:lnTo>
                    <a:pt x="121" y="92"/>
                  </a:lnTo>
                  <a:lnTo>
                    <a:pt x="114" y="94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97" y="109"/>
                  </a:lnTo>
                  <a:lnTo>
                    <a:pt x="95" y="115"/>
                  </a:lnTo>
                  <a:lnTo>
                    <a:pt x="91" y="127"/>
                  </a:lnTo>
                  <a:lnTo>
                    <a:pt x="89" y="132"/>
                  </a:lnTo>
                  <a:lnTo>
                    <a:pt x="86" y="137"/>
                  </a:lnTo>
                  <a:lnTo>
                    <a:pt x="81" y="139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69" y="139"/>
                  </a:lnTo>
                  <a:lnTo>
                    <a:pt x="65" y="137"/>
                  </a:lnTo>
                  <a:lnTo>
                    <a:pt x="61" y="133"/>
                  </a:lnTo>
                  <a:lnTo>
                    <a:pt x="58" y="128"/>
                  </a:lnTo>
                  <a:lnTo>
                    <a:pt x="52" y="122"/>
                  </a:lnTo>
                  <a:lnTo>
                    <a:pt x="49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39" y="118"/>
                  </a:lnTo>
                  <a:lnTo>
                    <a:pt x="35" y="119"/>
                  </a:lnTo>
                  <a:lnTo>
                    <a:pt x="30" y="122"/>
                  </a:lnTo>
                  <a:lnTo>
                    <a:pt x="26" y="124"/>
                  </a:lnTo>
                  <a:lnTo>
                    <a:pt x="17" y="131"/>
                  </a:lnTo>
                  <a:lnTo>
                    <a:pt x="12" y="140"/>
                  </a:lnTo>
                  <a:lnTo>
                    <a:pt x="7" y="150"/>
                  </a:lnTo>
                  <a:lnTo>
                    <a:pt x="4" y="162"/>
                  </a:lnTo>
                  <a:lnTo>
                    <a:pt x="1" y="173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92"/>
                  </a:lnTo>
                  <a:lnTo>
                    <a:pt x="2" y="199"/>
                  </a:lnTo>
                  <a:lnTo>
                    <a:pt x="6" y="204"/>
                  </a:lnTo>
                  <a:lnTo>
                    <a:pt x="9" y="211"/>
                  </a:lnTo>
                  <a:lnTo>
                    <a:pt x="13" y="217"/>
                  </a:lnTo>
                  <a:lnTo>
                    <a:pt x="17" y="222"/>
                  </a:lnTo>
                  <a:lnTo>
                    <a:pt x="29" y="231"/>
                  </a:lnTo>
                  <a:lnTo>
                    <a:pt x="40" y="238"/>
                  </a:lnTo>
                  <a:lnTo>
                    <a:pt x="52" y="244"/>
                  </a:lnTo>
                  <a:lnTo>
                    <a:pt x="62" y="248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68" y="267"/>
                  </a:lnTo>
                  <a:lnTo>
                    <a:pt x="68" y="270"/>
                  </a:lnTo>
                  <a:lnTo>
                    <a:pt x="68" y="273"/>
                  </a:lnTo>
                  <a:lnTo>
                    <a:pt x="69" y="279"/>
                  </a:lnTo>
                  <a:lnTo>
                    <a:pt x="70" y="285"/>
                  </a:lnTo>
                  <a:lnTo>
                    <a:pt x="70" y="294"/>
                  </a:lnTo>
                  <a:lnTo>
                    <a:pt x="70" y="294"/>
                  </a:lnTo>
                  <a:lnTo>
                    <a:pt x="70" y="298"/>
                  </a:lnTo>
                  <a:lnTo>
                    <a:pt x="69" y="301"/>
                  </a:lnTo>
                  <a:lnTo>
                    <a:pt x="66" y="307"/>
                  </a:lnTo>
                  <a:lnTo>
                    <a:pt x="61" y="313"/>
                  </a:lnTo>
                  <a:lnTo>
                    <a:pt x="55" y="316"/>
                  </a:lnTo>
                  <a:lnTo>
                    <a:pt x="51" y="321"/>
                  </a:lnTo>
                  <a:lnTo>
                    <a:pt x="46" y="325"/>
                  </a:lnTo>
                  <a:lnTo>
                    <a:pt x="43" y="331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3" y="349"/>
                  </a:lnTo>
                  <a:lnTo>
                    <a:pt x="45" y="360"/>
                  </a:lnTo>
                  <a:lnTo>
                    <a:pt x="50" y="370"/>
                  </a:lnTo>
                  <a:lnTo>
                    <a:pt x="55" y="379"/>
                  </a:lnTo>
                  <a:lnTo>
                    <a:pt x="62" y="387"/>
                  </a:lnTo>
                  <a:lnTo>
                    <a:pt x="72" y="395"/>
                  </a:lnTo>
                  <a:lnTo>
                    <a:pt x="81" y="403"/>
                  </a:lnTo>
                  <a:lnTo>
                    <a:pt x="90" y="410"/>
                  </a:lnTo>
                  <a:lnTo>
                    <a:pt x="112" y="423"/>
                  </a:lnTo>
                  <a:lnTo>
                    <a:pt x="133" y="436"/>
                  </a:lnTo>
                  <a:lnTo>
                    <a:pt x="153" y="446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85" y="423"/>
                  </a:lnTo>
                  <a:lnTo>
                    <a:pt x="180" y="394"/>
                  </a:lnTo>
                  <a:lnTo>
                    <a:pt x="177" y="378"/>
                  </a:lnTo>
                  <a:lnTo>
                    <a:pt x="175" y="362"/>
                  </a:lnTo>
                  <a:lnTo>
                    <a:pt x="174" y="344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74" y="300"/>
                  </a:lnTo>
                  <a:lnTo>
                    <a:pt x="176" y="279"/>
                  </a:lnTo>
                  <a:lnTo>
                    <a:pt x="179" y="261"/>
                  </a:lnTo>
                  <a:lnTo>
                    <a:pt x="183" y="244"/>
                  </a:lnTo>
                  <a:lnTo>
                    <a:pt x="188" y="229"/>
                  </a:lnTo>
                  <a:lnTo>
                    <a:pt x="194" y="216"/>
                  </a:lnTo>
                  <a:lnTo>
                    <a:pt x="200" y="203"/>
                  </a:lnTo>
                  <a:lnTo>
                    <a:pt x="208" y="193"/>
                  </a:lnTo>
                  <a:lnTo>
                    <a:pt x="217" y="183"/>
                  </a:lnTo>
                  <a:lnTo>
                    <a:pt x="226" y="173"/>
                  </a:lnTo>
                  <a:lnTo>
                    <a:pt x="244" y="156"/>
                  </a:lnTo>
                  <a:lnTo>
                    <a:pt x="265" y="138"/>
                  </a:lnTo>
                  <a:lnTo>
                    <a:pt x="287" y="118"/>
                  </a:lnTo>
                  <a:lnTo>
                    <a:pt x="287" y="118"/>
                  </a:lnTo>
                  <a:lnTo>
                    <a:pt x="282" y="115"/>
                  </a:lnTo>
                  <a:lnTo>
                    <a:pt x="279" y="112"/>
                  </a:lnTo>
                  <a:lnTo>
                    <a:pt x="278" y="110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301" y="100"/>
                  </a:lnTo>
                  <a:lnTo>
                    <a:pt x="310" y="95"/>
                  </a:lnTo>
                  <a:lnTo>
                    <a:pt x="317" y="93"/>
                  </a:lnTo>
                  <a:lnTo>
                    <a:pt x="317" y="93"/>
                  </a:lnTo>
                  <a:lnTo>
                    <a:pt x="310" y="84"/>
                  </a:lnTo>
                  <a:lnTo>
                    <a:pt x="303" y="76"/>
                  </a:lnTo>
                  <a:lnTo>
                    <a:pt x="290" y="62"/>
                  </a:lnTo>
                  <a:lnTo>
                    <a:pt x="284" y="55"/>
                  </a:lnTo>
                  <a:lnTo>
                    <a:pt x="280" y="47"/>
                  </a:lnTo>
                  <a:lnTo>
                    <a:pt x="276" y="38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66" y="25"/>
                  </a:lnTo>
                  <a:lnTo>
                    <a:pt x="258" y="24"/>
                  </a:lnTo>
                  <a:lnTo>
                    <a:pt x="242" y="20"/>
                  </a:lnTo>
                  <a:lnTo>
                    <a:pt x="230" y="15"/>
                  </a:lnTo>
                  <a:lnTo>
                    <a:pt x="227" y="13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6" y="1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190653" y="2570366"/>
              <a:ext cx="621551" cy="314708"/>
            </a:xfrm>
            <a:custGeom>
              <a:avLst/>
              <a:gdLst/>
              <a:ahLst/>
              <a:cxnLst>
                <a:cxn ang="0">
                  <a:pos x="665" y="22"/>
                </a:cxn>
                <a:cxn ang="0">
                  <a:pos x="642" y="49"/>
                </a:cxn>
                <a:cxn ang="0">
                  <a:pos x="605" y="46"/>
                </a:cxn>
                <a:cxn ang="0">
                  <a:pos x="550" y="62"/>
                </a:cxn>
                <a:cxn ang="0">
                  <a:pos x="518" y="63"/>
                </a:cxn>
                <a:cxn ang="0">
                  <a:pos x="460" y="33"/>
                </a:cxn>
                <a:cxn ang="0">
                  <a:pos x="433" y="46"/>
                </a:cxn>
                <a:cxn ang="0">
                  <a:pos x="316" y="64"/>
                </a:cxn>
                <a:cxn ang="0">
                  <a:pos x="283" y="82"/>
                </a:cxn>
                <a:cxn ang="0">
                  <a:pos x="272" y="105"/>
                </a:cxn>
                <a:cxn ang="0">
                  <a:pos x="245" y="91"/>
                </a:cxn>
                <a:cxn ang="0">
                  <a:pos x="213" y="113"/>
                </a:cxn>
                <a:cxn ang="0">
                  <a:pos x="204" y="101"/>
                </a:cxn>
                <a:cxn ang="0">
                  <a:pos x="186" y="128"/>
                </a:cxn>
                <a:cxn ang="0">
                  <a:pos x="201" y="142"/>
                </a:cxn>
                <a:cxn ang="0">
                  <a:pos x="176" y="162"/>
                </a:cxn>
                <a:cxn ang="0">
                  <a:pos x="169" y="177"/>
                </a:cxn>
                <a:cxn ang="0">
                  <a:pos x="143" y="168"/>
                </a:cxn>
                <a:cxn ang="0">
                  <a:pos x="143" y="200"/>
                </a:cxn>
                <a:cxn ang="0">
                  <a:pos x="124" y="200"/>
                </a:cxn>
                <a:cxn ang="0">
                  <a:pos x="113" y="205"/>
                </a:cxn>
                <a:cxn ang="0">
                  <a:pos x="102" y="249"/>
                </a:cxn>
                <a:cxn ang="0">
                  <a:pos x="72" y="227"/>
                </a:cxn>
                <a:cxn ang="0">
                  <a:pos x="36" y="234"/>
                </a:cxn>
                <a:cxn ang="0">
                  <a:pos x="1" y="260"/>
                </a:cxn>
                <a:cxn ang="0">
                  <a:pos x="23" y="283"/>
                </a:cxn>
                <a:cxn ang="0">
                  <a:pos x="25" y="304"/>
                </a:cxn>
                <a:cxn ang="0">
                  <a:pos x="1" y="312"/>
                </a:cxn>
                <a:cxn ang="0">
                  <a:pos x="7" y="330"/>
                </a:cxn>
                <a:cxn ang="0">
                  <a:pos x="29" y="337"/>
                </a:cxn>
                <a:cxn ang="0">
                  <a:pos x="41" y="362"/>
                </a:cxn>
                <a:cxn ang="0">
                  <a:pos x="52" y="383"/>
                </a:cxn>
                <a:cxn ang="0">
                  <a:pos x="102" y="396"/>
                </a:cxn>
                <a:cxn ang="0">
                  <a:pos x="113" y="390"/>
                </a:cxn>
                <a:cxn ang="0">
                  <a:pos x="113" y="344"/>
                </a:cxn>
                <a:cxn ang="0">
                  <a:pos x="146" y="356"/>
                </a:cxn>
                <a:cxn ang="0">
                  <a:pos x="138" y="315"/>
                </a:cxn>
                <a:cxn ang="0">
                  <a:pos x="154" y="331"/>
                </a:cxn>
                <a:cxn ang="0">
                  <a:pos x="169" y="336"/>
                </a:cxn>
                <a:cxn ang="0">
                  <a:pos x="179" y="314"/>
                </a:cxn>
                <a:cxn ang="0">
                  <a:pos x="175" y="295"/>
                </a:cxn>
                <a:cxn ang="0">
                  <a:pos x="183" y="291"/>
                </a:cxn>
                <a:cxn ang="0">
                  <a:pos x="201" y="303"/>
                </a:cxn>
                <a:cxn ang="0">
                  <a:pos x="236" y="257"/>
                </a:cxn>
                <a:cxn ang="0">
                  <a:pos x="260" y="258"/>
                </a:cxn>
                <a:cxn ang="0">
                  <a:pos x="274" y="257"/>
                </a:cxn>
                <a:cxn ang="0">
                  <a:pos x="285" y="241"/>
                </a:cxn>
                <a:cxn ang="0">
                  <a:pos x="341" y="234"/>
                </a:cxn>
                <a:cxn ang="0">
                  <a:pos x="350" y="213"/>
                </a:cxn>
                <a:cxn ang="0">
                  <a:pos x="379" y="196"/>
                </a:cxn>
                <a:cxn ang="0">
                  <a:pos x="518" y="165"/>
                </a:cxn>
                <a:cxn ang="0">
                  <a:pos x="679" y="147"/>
                </a:cxn>
                <a:cxn ang="0">
                  <a:pos x="735" y="114"/>
                </a:cxn>
                <a:cxn ang="0">
                  <a:pos x="759" y="63"/>
                </a:cxn>
                <a:cxn ang="0">
                  <a:pos x="752" y="26"/>
                </a:cxn>
                <a:cxn ang="0">
                  <a:pos x="723" y="5"/>
                </a:cxn>
                <a:cxn ang="0">
                  <a:pos x="686" y="2"/>
                </a:cxn>
              </a:cxnLst>
              <a:rect l="0" t="0" r="r" b="b"/>
              <a:pathLst>
                <a:path w="759" h="396">
                  <a:moveTo>
                    <a:pt x="686" y="2"/>
                  </a:moveTo>
                  <a:lnTo>
                    <a:pt x="686" y="2"/>
                  </a:lnTo>
                  <a:lnTo>
                    <a:pt x="678" y="7"/>
                  </a:lnTo>
                  <a:lnTo>
                    <a:pt x="671" y="14"/>
                  </a:lnTo>
                  <a:lnTo>
                    <a:pt x="665" y="22"/>
                  </a:lnTo>
                  <a:lnTo>
                    <a:pt x="660" y="29"/>
                  </a:lnTo>
                  <a:lnTo>
                    <a:pt x="651" y="43"/>
                  </a:lnTo>
                  <a:lnTo>
                    <a:pt x="647" y="47"/>
                  </a:lnTo>
                  <a:lnTo>
                    <a:pt x="642" y="49"/>
                  </a:lnTo>
                  <a:lnTo>
                    <a:pt x="642" y="49"/>
                  </a:lnTo>
                  <a:lnTo>
                    <a:pt x="637" y="51"/>
                  </a:lnTo>
                  <a:lnTo>
                    <a:pt x="633" y="51"/>
                  </a:lnTo>
                  <a:lnTo>
                    <a:pt x="622" y="49"/>
                  </a:lnTo>
                  <a:lnTo>
                    <a:pt x="613" y="47"/>
                  </a:lnTo>
                  <a:lnTo>
                    <a:pt x="605" y="46"/>
                  </a:lnTo>
                  <a:lnTo>
                    <a:pt x="605" y="46"/>
                  </a:lnTo>
                  <a:lnTo>
                    <a:pt x="595" y="47"/>
                  </a:lnTo>
                  <a:lnTo>
                    <a:pt x="586" y="49"/>
                  </a:lnTo>
                  <a:lnTo>
                    <a:pt x="567" y="55"/>
                  </a:lnTo>
                  <a:lnTo>
                    <a:pt x="550" y="62"/>
                  </a:lnTo>
                  <a:lnTo>
                    <a:pt x="542" y="63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25" y="64"/>
                  </a:lnTo>
                  <a:lnTo>
                    <a:pt x="518" y="63"/>
                  </a:lnTo>
                  <a:lnTo>
                    <a:pt x="505" y="59"/>
                  </a:lnTo>
                  <a:lnTo>
                    <a:pt x="494" y="53"/>
                  </a:lnTo>
                  <a:lnTo>
                    <a:pt x="482" y="46"/>
                  </a:lnTo>
                  <a:lnTo>
                    <a:pt x="472" y="40"/>
                  </a:lnTo>
                  <a:lnTo>
                    <a:pt x="460" y="33"/>
                  </a:lnTo>
                  <a:lnTo>
                    <a:pt x="448" y="30"/>
                  </a:lnTo>
                  <a:lnTo>
                    <a:pt x="441" y="29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33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31" y="55"/>
                  </a:lnTo>
                  <a:lnTo>
                    <a:pt x="316" y="64"/>
                  </a:lnTo>
                  <a:lnTo>
                    <a:pt x="301" y="72"/>
                  </a:lnTo>
                  <a:lnTo>
                    <a:pt x="293" y="76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83" y="82"/>
                  </a:lnTo>
                  <a:lnTo>
                    <a:pt x="282" y="85"/>
                  </a:lnTo>
                  <a:lnTo>
                    <a:pt x="278" y="94"/>
                  </a:lnTo>
                  <a:lnTo>
                    <a:pt x="276" y="98"/>
                  </a:lnTo>
                  <a:lnTo>
                    <a:pt x="274" y="101"/>
                  </a:lnTo>
                  <a:lnTo>
                    <a:pt x="272" y="105"/>
                  </a:lnTo>
                  <a:lnTo>
                    <a:pt x="268" y="105"/>
                  </a:lnTo>
                  <a:lnTo>
                    <a:pt x="268" y="105"/>
                  </a:lnTo>
                  <a:lnTo>
                    <a:pt x="262" y="102"/>
                  </a:lnTo>
                  <a:lnTo>
                    <a:pt x="255" y="98"/>
                  </a:lnTo>
                  <a:lnTo>
                    <a:pt x="245" y="91"/>
                  </a:lnTo>
                  <a:lnTo>
                    <a:pt x="245" y="91"/>
                  </a:lnTo>
                  <a:lnTo>
                    <a:pt x="236" y="100"/>
                  </a:lnTo>
                  <a:lnTo>
                    <a:pt x="229" y="106"/>
                  </a:lnTo>
                  <a:lnTo>
                    <a:pt x="222" y="109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1" y="108"/>
                  </a:lnTo>
                  <a:lnTo>
                    <a:pt x="209" y="105"/>
                  </a:lnTo>
                  <a:lnTo>
                    <a:pt x="206" y="102"/>
                  </a:lnTo>
                  <a:lnTo>
                    <a:pt x="204" y="101"/>
                  </a:lnTo>
                  <a:lnTo>
                    <a:pt x="197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91" y="130"/>
                  </a:lnTo>
                  <a:lnTo>
                    <a:pt x="196" y="133"/>
                  </a:lnTo>
                  <a:lnTo>
                    <a:pt x="198" y="137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71" y="153"/>
                  </a:lnTo>
                  <a:lnTo>
                    <a:pt x="176" y="162"/>
                  </a:lnTo>
                  <a:lnTo>
                    <a:pt x="181" y="17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7" y="181"/>
                  </a:lnTo>
                  <a:lnTo>
                    <a:pt x="169" y="177"/>
                  </a:lnTo>
                  <a:lnTo>
                    <a:pt x="164" y="173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8"/>
                  </a:lnTo>
                  <a:lnTo>
                    <a:pt x="144" y="186"/>
                  </a:lnTo>
                  <a:lnTo>
                    <a:pt x="144" y="193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39" y="201"/>
                  </a:lnTo>
                  <a:lnTo>
                    <a:pt x="137" y="203"/>
                  </a:lnTo>
                  <a:lnTo>
                    <a:pt x="131" y="203"/>
                  </a:lnTo>
                  <a:lnTo>
                    <a:pt x="124" y="200"/>
                  </a:lnTo>
                  <a:lnTo>
                    <a:pt x="124" y="200"/>
                  </a:lnTo>
                  <a:lnTo>
                    <a:pt x="121" y="200"/>
                  </a:lnTo>
                  <a:lnTo>
                    <a:pt x="117" y="201"/>
                  </a:lnTo>
                  <a:lnTo>
                    <a:pt x="115" y="204"/>
                  </a:lnTo>
                  <a:lnTo>
                    <a:pt x="113" y="205"/>
                  </a:lnTo>
                  <a:lnTo>
                    <a:pt x="110" y="211"/>
                  </a:lnTo>
                  <a:lnTo>
                    <a:pt x="109" y="217"/>
                  </a:lnTo>
                  <a:lnTo>
                    <a:pt x="107" y="234"/>
                  </a:lnTo>
                  <a:lnTo>
                    <a:pt x="106" y="242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4" y="241"/>
                  </a:lnTo>
                  <a:lnTo>
                    <a:pt x="85" y="234"/>
                  </a:lnTo>
                  <a:lnTo>
                    <a:pt x="77" y="228"/>
                  </a:lnTo>
                  <a:lnTo>
                    <a:pt x="72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59" y="227"/>
                  </a:lnTo>
                  <a:lnTo>
                    <a:pt x="47" y="229"/>
                  </a:lnTo>
                  <a:lnTo>
                    <a:pt x="36" y="234"/>
                  </a:lnTo>
                  <a:lnTo>
                    <a:pt x="25" y="238"/>
                  </a:lnTo>
                  <a:lnTo>
                    <a:pt x="15" y="243"/>
                  </a:lnTo>
                  <a:lnTo>
                    <a:pt x="7" y="250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67"/>
                  </a:lnTo>
                  <a:lnTo>
                    <a:pt x="7" y="272"/>
                  </a:lnTo>
                  <a:lnTo>
                    <a:pt x="23" y="283"/>
                  </a:lnTo>
                  <a:lnTo>
                    <a:pt x="40" y="295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18" y="303"/>
                  </a:lnTo>
                  <a:lnTo>
                    <a:pt x="10" y="304"/>
                  </a:lnTo>
                  <a:lnTo>
                    <a:pt x="7" y="305"/>
                  </a:lnTo>
                  <a:lnTo>
                    <a:pt x="3" y="308"/>
                  </a:lnTo>
                  <a:lnTo>
                    <a:pt x="1" y="31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7" y="330"/>
                  </a:lnTo>
                  <a:lnTo>
                    <a:pt x="10" y="331"/>
                  </a:lnTo>
                  <a:lnTo>
                    <a:pt x="20" y="334"/>
                  </a:lnTo>
                  <a:lnTo>
                    <a:pt x="24" y="335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33" y="339"/>
                  </a:lnTo>
                  <a:lnTo>
                    <a:pt x="37" y="343"/>
                  </a:lnTo>
                  <a:lnTo>
                    <a:pt x="39" y="348"/>
                  </a:lnTo>
                  <a:lnTo>
                    <a:pt x="40" y="352"/>
                  </a:lnTo>
                  <a:lnTo>
                    <a:pt x="41" y="362"/>
                  </a:lnTo>
                  <a:lnTo>
                    <a:pt x="44" y="373"/>
                  </a:lnTo>
                  <a:lnTo>
                    <a:pt x="44" y="373"/>
                  </a:lnTo>
                  <a:lnTo>
                    <a:pt x="45" y="376"/>
                  </a:lnTo>
                  <a:lnTo>
                    <a:pt x="46" y="379"/>
                  </a:lnTo>
                  <a:lnTo>
                    <a:pt x="52" y="383"/>
                  </a:lnTo>
                  <a:lnTo>
                    <a:pt x="59" y="387"/>
                  </a:lnTo>
                  <a:lnTo>
                    <a:pt x="67" y="390"/>
                  </a:lnTo>
                  <a:lnTo>
                    <a:pt x="76" y="392"/>
                  </a:lnTo>
                  <a:lnTo>
                    <a:pt x="86" y="395"/>
                  </a:lnTo>
                  <a:lnTo>
                    <a:pt x="102" y="396"/>
                  </a:lnTo>
                  <a:lnTo>
                    <a:pt x="102" y="396"/>
                  </a:lnTo>
                  <a:lnTo>
                    <a:pt x="106" y="396"/>
                  </a:lnTo>
                  <a:lnTo>
                    <a:pt x="109" y="395"/>
                  </a:lnTo>
                  <a:lnTo>
                    <a:pt x="112" y="392"/>
                  </a:lnTo>
                  <a:lnTo>
                    <a:pt x="113" y="390"/>
                  </a:lnTo>
                  <a:lnTo>
                    <a:pt x="115" y="384"/>
                  </a:lnTo>
                  <a:lnTo>
                    <a:pt x="116" y="376"/>
                  </a:lnTo>
                  <a:lnTo>
                    <a:pt x="114" y="360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23" y="348"/>
                  </a:lnTo>
                  <a:lnTo>
                    <a:pt x="131" y="351"/>
                  </a:lnTo>
                  <a:lnTo>
                    <a:pt x="138" y="354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47" y="349"/>
                  </a:lnTo>
                  <a:lnTo>
                    <a:pt x="146" y="342"/>
                  </a:lnTo>
                  <a:lnTo>
                    <a:pt x="143" y="330"/>
                  </a:lnTo>
                  <a:lnTo>
                    <a:pt x="139" y="320"/>
                  </a:lnTo>
                  <a:lnTo>
                    <a:pt x="138" y="315"/>
                  </a:lnTo>
                  <a:lnTo>
                    <a:pt x="139" y="311"/>
                  </a:lnTo>
                  <a:lnTo>
                    <a:pt x="139" y="311"/>
                  </a:lnTo>
                  <a:lnTo>
                    <a:pt x="145" y="320"/>
                  </a:lnTo>
                  <a:lnTo>
                    <a:pt x="151" y="328"/>
                  </a:lnTo>
                  <a:lnTo>
                    <a:pt x="154" y="331"/>
                  </a:lnTo>
                  <a:lnTo>
                    <a:pt x="156" y="335"/>
                  </a:lnTo>
                  <a:lnTo>
                    <a:pt x="161" y="336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9" y="336"/>
                  </a:lnTo>
                  <a:lnTo>
                    <a:pt x="174" y="335"/>
                  </a:lnTo>
                  <a:lnTo>
                    <a:pt x="176" y="331"/>
                  </a:lnTo>
                  <a:lnTo>
                    <a:pt x="177" y="329"/>
                  </a:lnTo>
                  <a:lnTo>
                    <a:pt x="179" y="32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08"/>
                  </a:lnTo>
                  <a:lnTo>
                    <a:pt x="178" y="304"/>
                  </a:lnTo>
                  <a:lnTo>
                    <a:pt x="175" y="297"/>
                  </a:lnTo>
                  <a:lnTo>
                    <a:pt x="175" y="295"/>
                  </a:lnTo>
                  <a:lnTo>
                    <a:pt x="175" y="292"/>
                  </a:lnTo>
                  <a:lnTo>
                    <a:pt x="176" y="289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3" y="291"/>
                  </a:lnTo>
                  <a:lnTo>
                    <a:pt x="189" y="297"/>
                  </a:lnTo>
                  <a:lnTo>
                    <a:pt x="193" y="301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1" y="303"/>
                  </a:lnTo>
                  <a:lnTo>
                    <a:pt x="205" y="301"/>
                  </a:lnTo>
                  <a:lnTo>
                    <a:pt x="212" y="296"/>
                  </a:lnTo>
                  <a:lnTo>
                    <a:pt x="217" y="287"/>
                  </a:lnTo>
                  <a:lnTo>
                    <a:pt x="224" y="277"/>
                  </a:lnTo>
                  <a:lnTo>
                    <a:pt x="236" y="257"/>
                  </a:lnTo>
                  <a:lnTo>
                    <a:pt x="240" y="250"/>
                  </a:lnTo>
                  <a:lnTo>
                    <a:pt x="245" y="244"/>
                  </a:lnTo>
                  <a:lnTo>
                    <a:pt x="245" y="244"/>
                  </a:lnTo>
                  <a:lnTo>
                    <a:pt x="255" y="254"/>
                  </a:lnTo>
                  <a:lnTo>
                    <a:pt x="260" y="258"/>
                  </a:lnTo>
                  <a:lnTo>
                    <a:pt x="263" y="259"/>
                  </a:lnTo>
                  <a:lnTo>
                    <a:pt x="268" y="259"/>
                  </a:lnTo>
                  <a:lnTo>
                    <a:pt x="268" y="259"/>
                  </a:lnTo>
                  <a:lnTo>
                    <a:pt x="272" y="259"/>
                  </a:lnTo>
                  <a:lnTo>
                    <a:pt x="274" y="257"/>
                  </a:lnTo>
                  <a:lnTo>
                    <a:pt x="277" y="250"/>
                  </a:lnTo>
                  <a:lnTo>
                    <a:pt x="280" y="244"/>
                  </a:lnTo>
                  <a:lnTo>
                    <a:pt x="282" y="242"/>
                  </a:lnTo>
                  <a:lnTo>
                    <a:pt x="285" y="241"/>
                  </a:lnTo>
                  <a:lnTo>
                    <a:pt x="285" y="241"/>
                  </a:lnTo>
                  <a:lnTo>
                    <a:pt x="296" y="241"/>
                  </a:lnTo>
                  <a:lnTo>
                    <a:pt x="311" y="241"/>
                  </a:lnTo>
                  <a:lnTo>
                    <a:pt x="328" y="238"/>
                  </a:lnTo>
                  <a:lnTo>
                    <a:pt x="335" y="236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44" y="230"/>
                  </a:lnTo>
                  <a:lnTo>
                    <a:pt x="346" y="227"/>
                  </a:lnTo>
                  <a:lnTo>
                    <a:pt x="349" y="217"/>
                  </a:lnTo>
                  <a:lnTo>
                    <a:pt x="350" y="213"/>
                  </a:lnTo>
                  <a:lnTo>
                    <a:pt x="352" y="209"/>
                  </a:lnTo>
                  <a:lnTo>
                    <a:pt x="354" y="206"/>
                  </a:lnTo>
                  <a:lnTo>
                    <a:pt x="359" y="205"/>
                  </a:lnTo>
                  <a:lnTo>
                    <a:pt x="359" y="205"/>
                  </a:lnTo>
                  <a:lnTo>
                    <a:pt x="379" y="196"/>
                  </a:lnTo>
                  <a:lnTo>
                    <a:pt x="397" y="190"/>
                  </a:lnTo>
                  <a:lnTo>
                    <a:pt x="414" y="184"/>
                  </a:lnTo>
                  <a:lnTo>
                    <a:pt x="431" y="181"/>
                  </a:lnTo>
                  <a:lnTo>
                    <a:pt x="469" y="173"/>
                  </a:lnTo>
                  <a:lnTo>
                    <a:pt x="518" y="165"/>
                  </a:lnTo>
                  <a:lnTo>
                    <a:pt x="518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79" y="147"/>
                  </a:lnTo>
                  <a:lnTo>
                    <a:pt x="700" y="138"/>
                  </a:lnTo>
                  <a:lnTo>
                    <a:pt x="709" y="133"/>
                  </a:lnTo>
                  <a:lnTo>
                    <a:pt x="718" y="128"/>
                  </a:lnTo>
                  <a:lnTo>
                    <a:pt x="727" y="121"/>
                  </a:lnTo>
                  <a:lnTo>
                    <a:pt x="735" y="114"/>
                  </a:lnTo>
                  <a:lnTo>
                    <a:pt x="742" y="106"/>
                  </a:lnTo>
                  <a:lnTo>
                    <a:pt x="748" y="98"/>
                  </a:lnTo>
                  <a:lnTo>
                    <a:pt x="752" y="87"/>
                  </a:lnTo>
                  <a:lnTo>
                    <a:pt x="757" y="76"/>
                  </a:lnTo>
                  <a:lnTo>
                    <a:pt x="759" y="63"/>
                  </a:lnTo>
                  <a:lnTo>
                    <a:pt x="759" y="49"/>
                  </a:lnTo>
                  <a:lnTo>
                    <a:pt x="759" y="49"/>
                  </a:lnTo>
                  <a:lnTo>
                    <a:pt x="759" y="41"/>
                  </a:lnTo>
                  <a:lnTo>
                    <a:pt x="757" y="33"/>
                  </a:lnTo>
                  <a:lnTo>
                    <a:pt x="752" y="26"/>
                  </a:lnTo>
                  <a:lnTo>
                    <a:pt x="748" y="20"/>
                  </a:lnTo>
                  <a:lnTo>
                    <a:pt x="742" y="15"/>
                  </a:lnTo>
                  <a:lnTo>
                    <a:pt x="736" y="10"/>
                  </a:lnTo>
                  <a:lnTo>
                    <a:pt x="729" y="7"/>
                  </a:lnTo>
                  <a:lnTo>
                    <a:pt x="723" y="5"/>
                  </a:lnTo>
                  <a:lnTo>
                    <a:pt x="710" y="1"/>
                  </a:lnTo>
                  <a:lnTo>
                    <a:pt x="697" y="0"/>
                  </a:lnTo>
                  <a:lnTo>
                    <a:pt x="689" y="0"/>
                  </a:lnTo>
                  <a:lnTo>
                    <a:pt x="687" y="1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817310" y="3328526"/>
              <a:ext cx="279698" cy="432326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07046" y="3465218"/>
              <a:ext cx="386016" cy="295635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19159" y="4650935"/>
              <a:ext cx="848908" cy="1269958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143219" y="4843257"/>
              <a:ext cx="417093" cy="627826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562559" y="4887761"/>
              <a:ext cx="454714" cy="314708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358713" y="3512901"/>
              <a:ext cx="714784" cy="570607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426188" y="5068956"/>
              <a:ext cx="690249" cy="513387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088631" y="5208827"/>
              <a:ext cx="333675" cy="551533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245241" y="4825773"/>
              <a:ext cx="390923" cy="497493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1669489" y="4811468"/>
              <a:ext cx="704970" cy="685046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388155" y="4158211"/>
              <a:ext cx="510326" cy="349676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487930" y="3924564"/>
              <a:ext cx="515233" cy="282919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334178" y="3818072"/>
              <a:ext cx="279698" cy="246362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921992" y="3648003"/>
              <a:ext cx="528318" cy="351265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756790" y="3746547"/>
              <a:ext cx="359845" cy="279740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291651" y="3999267"/>
              <a:ext cx="243713" cy="319476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051209" y="3908670"/>
              <a:ext cx="287876" cy="335370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396333" y="4037414"/>
              <a:ext cx="282969" cy="184374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150984" y="4622326"/>
              <a:ext cx="539768" cy="495903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245853" y="4445899"/>
              <a:ext cx="300962" cy="3242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864744" y="4682725"/>
              <a:ext cx="523411" cy="460936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1111729" y="4210662"/>
              <a:ext cx="300962" cy="235237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871286" y="3980194"/>
              <a:ext cx="273155" cy="189143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075744" y="4399805"/>
              <a:ext cx="237171" cy="268614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828759" y="4431594"/>
              <a:ext cx="332039" cy="338549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796046" y="4155032"/>
              <a:ext cx="219179" cy="251131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609581" y="3980194"/>
              <a:ext cx="286241" cy="263846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925263" y="4312386"/>
              <a:ext cx="237171" cy="225699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592613" y="4717692"/>
              <a:ext cx="348396" cy="295635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rgbClr val="FFFFFF">
                <a:alpha val="29020"/>
              </a:srgbClr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492837" y="4546033"/>
              <a:ext cx="322225" cy="265435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964519" y="4128012"/>
              <a:ext cx="207729" cy="21934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011953" y="5100745"/>
              <a:ext cx="228992" cy="402127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544154" y="4741533"/>
              <a:ext cx="456349" cy="502261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663558" y="4364837"/>
              <a:ext cx="250256" cy="321065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2683598" y="3133025"/>
              <a:ext cx="101411" cy="84240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6" y="55"/>
                </a:cxn>
                <a:cxn ang="0">
                  <a:pos x="104" y="54"/>
                </a:cxn>
                <a:cxn ang="0">
                  <a:pos x="102" y="53"/>
                </a:cxn>
                <a:cxn ang="0">
                  <a:pos x="99" y="47"/>
                </a:cxn>
                <a:cxn ang="0">
                  <a:pos x="89" y="3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50" y="7"/>
                </a:cxn>
                <a:cxn ang="0">
                  <a:pos x="38" y="12"/>
                </a:cxn>
                <a:cxn ang="0">
                  <a:pos x="25" y="20"/>
                </a:cxn>
                <a:cxn ang="0">
                  <a:pos x="20" y="25"/>
                </a:cxn>
                <a:cxn ang="0">
                  <a:pos x="15" y="30"/>
                </a:cxn>
                <a:cxn ang="0">
                  <a:pos x="10" y="35"/>
                </a:cxn>
                <a:cxn ang="0">
                  <a:pos x="7" y="42"/>
                </a:cxn>
                <a:cxn ang="0">
                  <a:pos x="3" y="49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87"/>
                </a:cxn>
                <a:cxn ang="0">
                  <a:pos x="0" y="93"/>
                </a:cxn>
                <a:cxn ang="0">
                  <a:pos x="2" y="97"/>
                </a:cxn>
                <a:cxn ang="0">
                  <a:pos x="3" y="102"/>
                </a:cxn>
                <a:cxn ang="0">
                  <a:pos x="7" y="104"/>
                </a:cxn>
                <a:cxn ang="0">
                  <a:pos x="11" y="106"/>
                </a:cxn>
                <a:cxn ang="0">
                  <a:pos x="17" y="107"/>
                </a:cxn>
                <a:cxn ang="0">
                  <a:pos x="17" y="107"/>
                </a:cxn>
                <a:cxn ang="0">
                  <a:pos x="25" y="106"/>
                </a:cxn>
                <a:cxn ang="0">
                  <a:pos x="32" y="104"/>
                </a:cxn>
                <a:cxn ang="0">
                  <a:pos x="45" y="101"/>
                </a:cxn>
                <a:cxn ang="0">
                  <a:pos x="55" y="96"/>
                </a:cxn>
                <a:cxn ang="0">
                  <a:pos x="60" y="95"/>
                </a:cxn>
                <a:cxn ang="0">
                  <a:pos x="65" y="95"/>
                </a:cxn>
                <a:cxn ang="0">
                  <a:pos x="65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10" y="95"/>
                </a:cxn>
                <a:cxn ang="0">
                  <a:pos x="116" y="93"/>
                </a:cxn>
                <a:cxn ang="0">
                  <a:pos x="119" y="92"/>
                </a:cxn>
                <a:cxn ang="0">
                  <a:pos x="122" y="89"/>
                </a:cxn>
                <a:cxn ang="0">
                  <a:pos x="123" y="85"/>
                </a:cxn>
                <a:cxn ang="0">
                  <a:pos x="124" y="80"/>
                </a:cxn>
                <a:cxn ang="0">
                  <a:pos x="124" y="80"/>
                </a:cxn>
                <a:cxn ang="0">
                  <a:pos x="124" y="76"/>
                </a:cxn>
                <a:cxn ang="0">
                  <a:pos x="122" y="72"/>
                </a:cxn>
                <a:cxn ang="0">
                  <a:pos x="118" y="63"/>
                </a:cxn>
                <a:cxn ang="0">
                  <a:pos x="111" y="57"/>
                </a:cxn>
                <a:cxn ang="0">
                  <a:pos x="109" y="55"/>
                </a:cxn>
                <a:cxn ang="0">
                  <a:pos x="106" y="55"/>
                </a:cxn>
                <a:cxn ang="0">
                  <a:pos x="106" y="55"/>
                </a:cxn>
                <a:cxn ang="0">
                  <a:pos x="106" y="55"/>
                </a:cxn>
              </a:cxnLst>
              <a:rect l="0" t="0" r="r" b="b"/>
              <a:pathLst>
                <a:path w="124" h="107">
                  <a:moveTo>
                    <a:pt x="106" y="55"/>
                  </a:moveTo>
                  <a:lnTo>
                    <a:pt x="106" y="55"/>
                  </a:lnTo>
                  <a:lnTo>
                    <a:pt x="104" y="54"/>
                  </a:lnTo>
                  <a:lnTo>
                    <a:pt x="102" y="53"/>
                  </a:lnTo>
                  <a:lnTo>
                    <a:pt x="99" y="47"/>
                  </a:lnTo>
                  <a:lnTo>
                    <a:pt x="89" y="3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50" y="7"/>
                  </a:lnTo>
                  <a:lnTo>
                    <a:pt x="38" y="12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15" y="30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2" y="97"/>
                  </a:lnTo>
                  <a:lnTo>
                    <a:pt x="3" y="102"/>
                  </a:lnTo>
                  <a:lnTo>
                    <a:pt x="7" y="104"/>
                  </a:lnTo>
                  <a:lnTo>
                    <a:pt x="11" y="106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25" y="106"/>
                  </a:lnTo>
                  <a:lnTo>
                    <a:pt x="32" y="104"/>
                  </a:lnTo>
                  <a:lnTo>
                    <a:pt x="45" y="101"/>
                  </a:lnTo>
                  <a:lnTo>
                    <a:pt x="55" y="96"/>
                  </a:lnTo>
                  <a:lnTo>
                    <a:pt x="60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6" y="93"/>
                  </a:lnTo>
                  <a:lnTo>
                    <a:pt x="119" y="92"/>
                  </a:lnTo>
                  <a:lnTo>
                    <a:pt x="122" y="89"/>
                  </a:lnTo>
                  <a:lnTo>
                    <a:pt x="123" y="85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18" y="63"/>
                  </a:lnTo>
                  <a:lnTo>
                    <a:pt x="111" y="57"/>
                  </a:lnTo>
                  <a:lnTo>
                    <a:pt x="109" y="55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787256" y="3949995"/>
              <a:ext cx="570845" cy="651668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517785" y="4658883"/>
              <a:ext cx="901249" cy="669152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23340" y="3210908"/>
              <a:ext cx="152116" cy="176427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670100" y="4228146"/>
              <a:ext cx="264977" cy="238416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139947" y="3249054"/>
              <a:ext cx="73605" cy="100135"/>
            </a:xfrm>
            <a:custGeom>
              <a:avLst/>
              <a:gdLst/>
              <a:ahLst/>
              <a:cxnLst>
                <a:cxn ang="0">
                  <a:pos x="65" y="51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2" y="47"/>
                </a:cxn>
                <a:cxn ang="0">
                  <a:pos x="63" y="38"/>
                </a:cxn>
                <a:cxn ang="0">
                  <a:pos x="64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64" y="22"/>
                </a:cxn>
                <a:cxn ang="0">
                  <a:pos x="62" y="17"/>
                </a:cxn>
                <a:cxn ang="0">
                  <a:pos x="58" y="15"/>
                </a:cxn>
                <a:cxn ang="0">
                  <a:pos x="54" y="11"/>
                </a:cxn>
                <a:cxn ang="0">
                  <a:pos x="45" y="6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3" y="6"/>
                </a:cxn>
                <a:cxn ang="0">
                  <a:pos x="29" y="10"/>
                </a:cxn>
                <a:cxn ang="0">
                  <a:pos x="17" y="21"/>
                </a:cxn>
                <a:cxn ang="0">
                  <a:pos x="10" y="25"/>
                </a:cxn>
                <a:cxn ang="0">
                  <a:pos x="6" y="31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49"/>
                </a:cxn>
                <a:cxn ang="0">
                  <a:pos x="9" y="60"/>
                </a:cxn>
                <a:cxn ang="0">
                  <a:pos x="27" y="87"/>
                </a:cxn>
                <a:cxn ang="0">
                  <a:pos x="47" y="113"/>
                </a:cxn>
                <a:cxn ang="0">
                  <a:pos x="55" y="121"/>
                </a:cxn>
                <a:cxn ang="0">
                  <a:pos x="58" y="124"/>
                </a:cxn>
                <a:cxn ang="0">
                  <a:pos x="58" y="124"/>
                </a:cxn>
                <a:cxn ang="0">
                  <a:pos x="65" y="124"/>
                </a:cxn>
                <a:cxn ang="0">
                  <a:pos x="71" y="122"/>
                </a:cxn>
                <a:cxn ang="0">
                  <a:pos x="77" y="117"/>
                </a:cxn>
                <a:cxn ang="0">
                  <a:pos x="82" y="113"/>
                </a:cxn>
                <a:cxn ang="0">
                  <a:pos x="85" y="108"/>
                </a:cxn>
                <a:cxn ang="0">
                  <a:pos x="88" y="101"/>
                </a:cxn>
                <a:cxn ang="0">
                  <a:pos x="91" y="95"/>
                </a:cxn>
                <a:cxn ang="0">
                  <a:pos x="91" y="89"/>
                </a:cxn>
                <a:cxn ang="0">
                  <a:pos x="91" y="89"/>
                </a:cxn>
                <a:cxn ang="0">
                  <a:pos x="91" y="84"/>
                </a:cxn>
                <a:cxn ang="0">
                  <a:pos x="88" y="79"/>
                </a:cxn>
                <a:cxn ang="0">
                  <a:pos x="83" y="67"/>
                </a:cxn>
                <a:cxn ang="0">
                  <a:pos x="78" y="61"/>
                </a:cxn>
                <a:cxn ang="0">
                  <a:pos x="75" y="55"/>
                </a:cxn>
                <a:cxn ang="0">
                  <a:pos x="70" y="52"/>
                </a:cxn>
                <a:cxn ang="0">
                  <a:pos x="65" y="51"/>
                </a:cxn>
                <a:cxn ang="0">
                  <a:pos x="65" y="51"/>
                </a:cxn>
                <a:cxn ang="0">
                  <a:pos x="65" y="51"/>
                </a:cxn>
              </a:cxnLst>
              <a:rect l="0" t="0" r="r" b="b"/>
              <a:pathLst>
                <a:path w="91" h="124">
                  <a:moveTo>
                    <a:pt x="65" y="51"/>
                  </a:moveTo>
                  <a:lnTo>
                    <a:pt x="65" y="51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63" y="38"/>
                  </a:lnTo>
                  <a:lnTo>
                    <a:pt x="64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2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4" y="11"/>
                  </a:lnTo>
                  <a:lnTo>
                    <a:pt x="45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3" y="6"/>
                  </a:lnTo>
                  <a:lnTo>
                    <a:pt x="29" y="10"/>
                  </a:lnTo>
                  <a:lnTo>
                    <a:pt x="17" y="21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27" y="87"/>
                  </a:lnTo>
                  <a:lnTo>
                    <a:pt x="47" y="113"/>
                  </a:lnTo>
                  <a:lnTo>
                    <a:pt x="55" y="121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65" y="124"/>
                  </a:lnTo>
                  <a:lnTo>
                    <a:pt x="71" y="122"/>
                  </a:lnTo>
                  <a:lnTo>
                    <a:pt x="77" y="117"/>
                  </a:lnTo>
                  <a:lnTo>
                    <a:pt x="82" y="113"/>
                  </a:lnTo>
                  <a:lnTo>
                    <a:pt x="85" y="108"/>
                  </a:lnTo>
                  <a:lnTo>
                    <a:pt x="88" y="101"/>
                  </a:lnTo>
                  <a:lnTo>
                    <a:pt x="91" y="95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84"/>
                  </a:lnTo>
                  <a:lnTo>
                    <a:pt x="88" y="79"/>
                  </a:lnTo>
                  <a:lnTo>
                    <a:pt x="83" y="67"/>
                  </a:lnTo>
                  <a:lnTo>
                    <a:pt x="78" y="61"/>
                  </a:lnTo>
                  <a:lnTo>
                    <a:pt x="75" y="55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2974746" y="3012229"/>
              <a:ext cx="29442" cy="6198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7" y="3"/>
                </a:cxn>
                <a:cxn ang="0">
                  <a:pos x="30" y="6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6" y="21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7" y="70"/>
                </a:cxn>
                <a:cxn ang="0">
                  <a:pos x="37" y="70"/>
                </a:cxn>
                <a:cxn ang="0">
                  <a:pos x="36" y="72"/>
                </a:cxn>
                <a:cxn ang="0">
                  <a:pos x="35" y="74"/>
                </a:cxn>
                <a:cxn ang="0">
                  <a:pos x="31" y="76"/>
                </a:cxn>
                <a:cxn ang="0">
                  <a:pos x="27" y="77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18" y="77"/>
                </a:cxn>
                <a:cxn ang="0">
                  <a:pos x="15" y="76"/>
                </a:cxn>
                <a:cxn ang="0">
                  <a:pos x="14" y="75"/>
                </a:cxn>
                <a:cxn ang="0">
                  <a:pos x="13" y="72"/>
                </a:cxn>
                <a:cxn ang="0">
                  <a:pos x="14" y="67"/>
                </a:cxn>
                <a:cxn ang="0">
                  <a:pos x="15" y="59"/>
                </a:cxn>
                <a:cxn ang="0">
                  <a:pos x="15" y="59"/>
                </a:cxn>
                <a:cxn ang="0">
                  <a:pos x="14" y="53"/>
                </a:cxn>
                <a:cxn ang="0">
                  <a:pos x="13" y="48"/>
                </a:cxn>
                <a:cxn ang="0">
                  <a:pos x="8" y="38"/>
                </a:cxn>
                <a:cxn ang="0">
                  <a:pos x="3" y="28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lnTo>
                    <a:pt x="0" y="15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6" y="21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6" y="72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7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8" y="77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3" y="72"/>
                  </a:lnTo>
                  <a:lnTo>
                    <a:pt x="14" y="67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4" y="53"/>
                  </a:lnTo>
                  <a:lnTo>
                    <a:pt x="13" y="48"/>
                  </a:lnTo>
                  <a:lnTo>
                    <a:pt x="8" y="38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705886" y="3047197"/>
              <a:ext cx="67062" cy="47684"/>
            </a:xfrm>
            <a:custGeom>
              <a:avLst/>
              <a:gdLst/>
              <a:ahLst/>
              <a:cxnLst>
                <a:cxn ang="0">
                  <a:pos x="70" y="1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3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10" y="16"/>
                </a:cxn>
                <a:cxn ang="0">
                  <a:pos x="5" y="23"/>
                </a:cxn>
                <a:cxn ang="0">
                  <a:pos x="1" y="31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3" y="48"/>
                </a:cxn>
                <a:cxn ang="0">
                  <a:pos x="6" y="51"/>
                </a:cxn>
                <a:cxn ang="0">
                  <a:pos x="10" y="54"/>
                </a:cxn>
                <a:cxn ang="0">
                  <a:pos x="19" y="57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41" y="57"/>
                </a:cxn>
                <a:cxn ang="0">
                  <a:pos x="54" y="56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8"/>
                </a:cxn>
                <a:cxn ang="0">
                  <a:pos x="81" y="58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73" y="39"/>
                </a:cxn>
                <a:cxn ang="0">
                  <a:pos x="67" y="36"/>
                </a:cxn>
                <a:cxn ang="0">
                  <a:pos x="63" y="34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64" y="30"/>
                </a:cxn>
                <a:cxn ang="0">
                  <a:pos x="67" y="26"/>
                </a:cxn>
                <a:cxn ang="0">
                  <a:pos x="70" y="22"/>
                </a:cxn>
                <a:cxn ang="0">
                  <a:pos x="70" y="19"/>
                </a:cxn>
                <a:cxn ang="0">
                  <a:pos x="70" y="19"/>
                </a:cxn>
                <a:cxn ang="0">
                  <a:pos x="70" y="19"/>
                </a:cxn>
              </a:cxnLst>
              <a:rect l="0" t="0" r="r" b="b"/>
              <a:pathLst>
                <a:path w="81" h="58">
                  <a:moveTo>
                    <a:pt x="70" y="19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0" y="16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3" y="48"/>
                  </a:lnTo>
                  <a:lnTo>
                    <a:pt x="6" y="51"/>
                  </a:lnTo>
                  <a:lnTo>
                    <a:pt x="10" y="54"/>
                  </a:lnTo>
                  <a:lnTo>
                    <a:pt x="19" y="57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41" y="57"/>
                  </a:lnTo>
                  <a:lnTo>
                    <a:pt x="54" y="56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73" y="39"/>
                  </a:lnTo>
                  <a:lnTo>
                    <a:pt x="67" y="36"/>
                  </a:lnTo>
                  <a:lnTo>
                    <a:pt x="63" y="34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4" y="30"/>
                  </a:lnTo>
                  <a:lnTo>
                    <a:pt x="67" y="26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856367" y="3123489"/>
              <a:ext cx="31078" cy="22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12" y="28"/>
                </a:cxn>
                <a:cxn ang="0">
                  <a:pos x="18" y="27"/>
                </a:cxn>
                <a:cxn ang="0">
                  <a:pos x="24" y="25"/>
                </a:cxn>
                <a:cxn ang="0">
                  <a:pos x="28" y="22"/>
                </a:cxn>
                <a:cxn ang="0">
                  <a:pos x="33" y="1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1" y="12"/>
                </a:cxn>
                <a:cxn ang="0">
                  <a:pos x="25" y="11"/>
                </a:cxn>
                <a:cxn ang="0">
                  <a:pos x="17" y="7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8" y="22"/>
                  </a:lnTo>
                  <a:lnTo>
                    <a:pt x="33" y="1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938150" y="3217266"/>
              <a:ext cx="60519" cy="381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9" y="2"/>
                </a:cxn>
                <a:cxn ang="0">
                  <a:pos x="38" y="5"/>
                </a:cxn>
                <a:cxn ang="0">
                  <a:pos x="33" y="10"/>
                </a:cxn>
                <a:cxn ang="0">
                  <a:pos x="26" y="12"/>
                </a:cxn>
                <a:cxn ang="0">
                  <a:pos x="19" y="16"/>
                </a:cxn>
                <a:cxn ang="0">
                  <a:pos x="11" y="18"/>
                </a:cxn>
                <a:cxn ang="0">
                  <a:pos x="5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4" y="42"/>
                </a:cxn>
                <a:cxn ang="0">
                  <a:pos x="7" y="43"/>
                </a:cxn>
                <a:cxn ang="0">
                  <a:pos x="12" y="46"/>
                </a:cxn>
                <a:cxn ang="0">
                  <a:pos x="19" y="47"/>
                </a:cxn>
                <a:cxn ang="0">
                  <a:pos x="19" y="47"/>
                </a:cxn>
                <a:cxn ang="0">
                  <a:pos x="24" y="46"/>
                </a:cxn>
                <a:cxn ang="0">
                  <a:pos x="32" y="43"/>
                </a:cxn>
                <a:cxn ang="0">
                  <a:pos x="50" y="34"/>
                </a:cxn>
                <a:cxn ang="0">
                  <a:pos x="58" y="30"/>
                </a:cxn>
                <a:cxn ang="0">
                  <a:pos x="66" y="24"/>
                </a:cxn>
                <a:cxn ang="0">
                  <a:pos x="71" y="18"/>
                </a:cxn>
                <a:cxn ang="0">
                  <a:pos x="73" y="16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72" y="11"/>
                </a:cxn>
                <a:cxn ang="0">
                  <a:pos x="70" y="9"/>
                </a:cxn>
                <a:cxn ang="0">
                  <a:pos x="66" y="5"/>
                </a:cxn>
                <a:cxn ang="0">
                  <a:pos x="61" y="4"/>
                </a:cxn>
                <a:cxn ang="0">
                  <a:pos x="5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73" h="47">
                  <a:moveTo>
                    <a:pt x="40" y="0"/>
                  </a:moveTo>
                  <a:lnTo>
                    <a:pt x="40" y="0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6" y="12"/>
                  </a:lnTo>
                  <a:lnTo>
                    <a:pt x="19" y="16"/>
                  </a:lnTo>
                  <a:lnTo>
                    <a:pt x="11" y="18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4" y="46"/>
                  </a:lnTo>
                  <a:lnTo>
                    <a:pt x="32" y="43"/>
                  </a:lnTo>
                  <a:lnTo>
                    <a:pt x="50" y="34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2" y="11"/>
                  </a:lnTo>
                  <a:lnTo>
                    <a:pt x="70" y="9"/>
                  </a:lnTo>
                  <a:lnTo>
                    <a:pt x="66" y="5"/>
                  </a:lnTo>
                  <a:lnTo>
                    <a:pt x="61" y="4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7832657" y="4228146"/>
              <a:ext cx="714784" cy="753392"/>
            </a:xfrm>
            <a:custGeom>
              <a:avLst/>
              <a:gdLst/>
              <a:ahLst/>
              <a:cxnLst>
                <a:cxn ang="0">
                  <a:pos x="136" y="279"/>
                </a:cxn>
                <a:cxn ang="0">
                  <a:pos x="106" y="224"/>
                </a:cxn>
                <a:cxn ang="0">
                  <a:pos x="87" y="184"/>
                </a:cxn>
                <a:cxn ang="0">
                  <a:pos x="34" y="127"/>
                </a:cxn>
                <a:cxn ang="0">
                  <a:pos x="0" y="91"/>
                </a:cxn>
                <a:cxn ang="0">
                  <a:pos x="6" y="85"/>
                </a:cxn>
                <a:cxn ang="0">
                  <a:pos x="38" y="84"/>
                </a:cxn>
                <a:cxn ang="0">
                  <a:pos x="56" y="70"/>
                </a:cxn>
                <a:cxn ang="0">
                  <a:pos x="44" y="31"/>
                </a:cxn>
                <a:cxn ang="0">
                  <a:pos x="39" y="0"/>
                </a:cxn>
                <a:cxn ang="0">
                  <a:pos x="102" y="29"/>
                </a:cxn>
                <a:cxn ang="0">
                  <a:pos x="158" y="71"/>
                </a:cxn>
                <a:cxn ang="0">
                  <a:pos x="239" y="169"/>
                </a:cxn>
                <a:cxn ang="0">
                  <a:pos x="297" y="231"/>
                </a:cxn>
                <a:cxn ang="0">
                  <a:pos x="396" y="299"/>
                </a:cxn>
                <a:cxn ang="0">
                  <a:pos x="547" y="372"/>
                </a:cxn>
                <a:cxn ang="0">
                  <a:pos x="599" y="401"/>
                </a:cxn>
                <a:cxn ang="0">
                  <a:pos x="670" y="449"/>
                </a:cxn>
                <a:cxn ang="0">
                  <a:pos x="676" y="467"/>
                </a:cxn>
                <a:cxn ang="0">
                  <a:pos x="623" y="455"/>
                </a:cxn>
                <a:cxn ang="0">
                  <a:pos x="565" y="437"/>
                </a:cxn>
                <a:cxn ang="0">
                  <a:pos x="541" y="443"/>
                </a:cxn>
                <a:cxn ang="0">
                  <a:pos x="532" y="459"/>
                </a:cxn>
                <a:cxn ang="0">
                  <a:pos x="534" y="547"/>
                </a:cxn>
                <a:cxn ang="0">
                  <a:pos x="555" y="583"/>
                </a:cxn>
                <a:cxn ang="0">
                  <a:pos x="576" y="635"/>
                </a:cxn>
                <a:cxn ang="0">
                  <a:pos x="591" y="655"/>
                </a:cxn>
                <a:cxn ang="0">
                  <a:pos x="618" y="693"/>
                </a:cxn>
                <a:cxn ang="0">
                  <a:pos x="654" y="716"/>
                </a:cxn>
                <a:cxn ang="0">
                  <a:pos x="739" y="739"/>
                </a:cxn>
                <a:cxn ang="0">
                  <a:pos x="821" y="761"/>
                </a:cxn>
                <a:cxn ang="0">
                  <a:pos x="852" y="783"/>
                </a:cxn>
                <a:cxn ang="0">
                  <a:pos x="874" y="819"/>
                </a:cxn>
                <a:cxn ang="0">
                  <a:pos x="829" y="801"/>
                </a:cxn>
                <a:cxn ang="0">
                  <a:pos x="797" y="791"/>
                </a:cxn>
                <a:cxn ang="0">
                  <a:pos x="771" y="795"/>
                </a:cxn>
                <a:cxn ang="0">
                  <a:pos x="738" y="823"/>
                </a:cxn>
                <a:cxn ang="0">
                  <a:pos x="736" y="838"/>
                </a:cxn>
                <a:cxn ang="0">
                  <a:pos x="762" y="895"/>
                </a:cxn>
                <a:cxn ang="0">
                  <a:pos x="782" y="948"/>
                </a:cxn>
                <a:cxn ang="0">
                  <a:pos x="744" y="924"/>
                </a:cxn>
                <a:cxn ang="0">
                  <a:pos x="676" y="854"/>
                </a:cxn>
                <a:cxn ang="0">
                  <a:pos x="601" y="742"/>
                </a:cxn>
                <a:cxn ang="0">
                  <a:pos x="538" y="674"/>
                </a:cxn>
                <a:cxn ang="0">
                  <a:pos x="491" y="646"/>
                </a:cxn>
                <a:cxn ang="0">
                  <a:pos x="451" y="587"/>
                </a:cxn>
                <a:cxn ang="0">
                  <a:pos x="382" y="474"/>
                </a:cxn>
                <a:cxn ang="0">
                  <a:pos x="298" y="375"/>
                </a:cxn>
                <a:cxn ang="0">
                  <a:pos x="220" y="315"/>
                </a:cxn>
                <a:cxn ang="0">
                  <a:pos x="178" y="299"/>
                </a:cxn>
                <a:cxn ang="0">
                  <a:pos x="150" y="298"/>
                </a:cxn>
              </a:cxnLst>
              <a:rect l="0" t="0" r="r" b="b"/>
              <a:pathLst>
                <a:path w="874" h="948">
                  <a:moveTo>
                    <a:pt x="150" y="298"/>
                  </a:moveTo>
                  <a:lnTo>
                    <a:pt x="150" y="298"/>
                  </a:lnTo>
                  <a:lnTo>
                    <a:pt x="142" y="288"/>
                  </a:lnTo>
                  <a:lnTo>
                    <a:pt x="136" y="279"/>
                  </a:lnTo>
                  <a:lnTo>
                    <a:pt x="127" y="261"/>
                  </a:lnTo>
                  <a:lnTo>
                    <a:pt x="119" y="244"/>
                  </a:lnTo>
                  <a:lnTo>
                    <a:pt x="113" y="235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2" y="211"/>
                  </a:lnTo>
                  <a:lnTo>
                    <a:pt x="95" y="198"/>
                  </a:lnTo>
                  <a:lnTo>
                    <a:pt x="87" y="184"/>
                  </a:lnTo>
                  <a:lnTo>
                    <a:pt x="77" y="172"/>
                  </a:lnTo>
                  <a:lnTo>
                    <a:pt x="67" y="160"/>
                  </a:lnTo>
                  <a:lnTo>
                    <a:pt x="56" y="149"/>
                  </a:lnTo>
                  <a:lnTo>
                    <a:pt x="34" y="127"/>
                  </a:lnTo>
                  <a:lnTo>
                    <a:pt x="15" y="109"/>
                  </a:lnTo>
                  <a:lnTo>
                    <a:pt x="7" y="102"/>
                  </a:lnTo>
                  <a:lnTo>
                    <a:pt x="3" y="96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6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8" y="85"/>
                  </a:lnTo>
                  <a:lnTo>
                    <a:pt x="38" y="84"/>
                  </a:lnTo>
                  <a:lnTo>
                    <a:pt x="45" y="82"/>
                  </a:lnTo>
                  <a:lnTo>
                    <a:pt x="51" y="78"/>
                  </a:lnTo>
                  <a:lnTo>
                    <a:pt x="54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59"/>
                  </a:lnTo>
                  <a:lnTo>
                    <a:pt x="50" y="46"/>
                  </a:lnTo>
                  <a:lnTo>
                    <a:pt x="44" y="31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8" y="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62" y="10"/>
                  </a:lnTo>
                  <a:lnTo>
                    <a:pt x="83" y="20"/>
                  </a:lnTo>
                  <a:lnTo>
                    <a:pt x="102" y="29"/>
                  </a:lnTo>
                  <a:lnTo>
                    <a:pt x="118" y="39"/>
                  </a:lnTo>
                  <a:lnTo>
                    <a:pt x="133" y="50"/>
                  </a:lnTo>
                  <a:lnTo>
                    <a:pt x="145" y="60"/>
                  </a:lnTo>
                  <a:lnTo>
                    <a:pt x="158" y="71"/>
                  </a:lnTo>
                  <a:lnTo>
                    <a:pt x="168" y="83"/>
                  </a:lnTo>
                  <a:lnTo>
                    <a:pt x="190" y="107"/>
                  </a:lnTo>
                  <a:lnTo>
                    <a:pt x="213" y="136"/>
                  </a:lnTo>
                  <a:lnTo>
                    <a:pt x="239" y="169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83" y="219"/>
                  </a:lnTo>
                  <a:lnTo>
                    <a:pt x="297" y="231"/>
                  </a:lnTo>
                  <a:lnTo>
                    <a:pt x="312" y="244"/>
                  </a:lnTo>
                  <a:lnTo>
                    <a:pt x="328" y="256"/>
                  </a:lnTo>
                  <a:lnTo>
                    <a:pt x="362" y="279"/>
                  </a:lnTo>
                  <a:lnTo>
                    <a:pt x="396" y="299"/>
                  </a:lnTo>
                  <a:lnTo>
                    <a:pt x="433" y="320"/>
                  </a:lnTo>
                  <a:lnTo>
                    <a:pt x="471" y="338"/>
                  </a:lnTo>
                  <a:lnTo>
                    <a:pt x="509" y="356"/>
                  </a:lnTo>
                  <a:lnTo>
                    <a:pt x="547" y="372"/>
                  </a:lnTo>
                  <a:lnTo>
                    <a:pt x="547" y="372"/>
                  </a:lnTo>
                  <a:lnTo>
                    <a:pt x="568" y="381"/>
                  </a:lnTo>
                  <a:lnTo>
                    <a:pt x="584" y="391"/>
                  </a:lnTo>
                  <a:lnTo>
                    <a:pt x="599" y="401"/>
                  </a:lnTo>
                  <a:lnTo>
                    <a:pt x="612" y="412"/>
                  </a:lnTo>
                  <a:lnTo>
                    <a:pt x="629" y="424"/>
                  </a:lnTo>
                  <a:lnTo>
                    <a:pt x="647" y="435"/>
                  </a:lnTo>
                  <a:lnTo>
                    <a:pt x="670" y="449"/>
                  </a:lnTo>
                  <a:lnTo>
                    <a:pt x="701" y="464"/>
                  </a:lnTo>
                  <a:lnTo>
                    <a:pt x="701" y="464"/>
                  </a:lnTo>
                  <a:lnTo>
                    <a:pt x="688" y="466"/>
                  </a:lnTo>
                  <a:lnTo>
                    <a:pt x="676" y="467"/>
                  </a:lnTo>
                  <a:lnTo>
                    <a:pt x="662" y="466"/>
                  </a:lnTo>
                  <a:lnTo>
                    <a:pt x="649" y="463"/>
                  </a:lnTo>
                  <a:lnTo>
                    <a:pt x="636" y="459"/>
                  </a:lnTo>
                  <a:lnTo>
                    <a:pt x="623" y="455"/>
                  </a:lnTo>
                  <a:lnTo>
                    <a:pt x="599" y="447"/>
                  </a:lnTo>
                  <a:lnTo>
                    <a:pt x="587" y="442"/>
                  </a:lnTo>
                  <a:lnTo>
                    <a:pt x="576" y="439"/>
                  </a:lnTo>
                  <a:lnTo>
                    <a:pt x="565" y="437"/>
                  </a:lnTo>
                  <a:lnTo>
                    <a:pt x="557" y="437"/>
                  </a:lnTo>
                  <a:lnTo>
                    <a:pt x="548" y="439"/>
                  </a:lnTo>
                  <a:lnTo>
                    <a:pt x="545" y="441"/>
                  </a:lnTo>
                  <a:lnTo>
                    <a:pt x="541" y="443"/>
                  </a:lnTo>
                  <a:lnTo>
                    <a:pt x="539" y="445"/>
                  </a:lnTo>
                  <a:lnTo>
                    <a:pt x="537" y="450"/>
                  </a:lnTo>
                  <a:lnTo>
                    <a:pt x="532" y="459"/>
                  </a:lnTo>
                  <a:lnTo>
                    <a:pt x="532" y="459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34" y="547"/>
                  </a:lnTo>
                  <a:lnTo>
                    <a:pt x="540" y="554"/>
                  </a:lnTo>
                  <a:lnTo>
                    <a:pt x="545" y="560"/>
                  </a:lnTo>
                  <a:lnTo>
                    <a:pt x="548" y="567"/>
                  </a:lnTo>
                  <a:lnTo>
                    <a:pt x="555" y="583"/>
                  </a:lnTo>
                  <a:lnTo>
                    <a:pt x="561" y="598"/>
                  </a:lnTo>
                  <a:lnTo>
                    <a:pt x="565" y="615"/>
                  </a:lnTo>
                  <a:lnTo>
                    <a:pt x="572" y="628"/>
                  </a:lnTo>
                  <a:lnTo>
                    <a:pt x="576" y="635"/>
                  </a:lnTo>
                  <a:lnTo>
                    <a:pt x="580" y="642"/>
                  </a:lnTo>
                  <a:lnTo>
                    <a:pt x="585" y="649"/>
                  </a:lnTo>
                  <a:lnTo>
                    <a:pt x="591" y="655"/>
                  </a:lnTo>
                  <a:lnTo>
                    <a:pt x="591" y="655"/>
                  </a:lnTo>
                  <a:lnTo>
                    <a:pt x="596" y="665"/>
                  </a:lnTo>
                  <a:lnTo>
                    <a:pt x="603" y="676"/>
                  </a:lnTo>
                  <a:lnTo>
                    <a:pt x="610" y="685"/>
                  </a:lnTo>
                  <a:lnTo>
                    <a:pt x="618" y="693"/>
                  </a:lnTo>
                  <a:lnTo>
                    <a:pt x="626" y="700"/>
                  </a:lnTo>
                  <a:lnTo>
                    <a:pt x="636" y="705"/>
                  </a:lnTo>
                  <a:lnTo>
                    <a:pt x="645" y="711"/>
                  </a:lnTo>
                  <a:lnTo>
                    <a:pt x="654" y="716"/>
                  </a:lnTo>
                  <a:lnTo>
                    <a:pt x="675" y="724"/>
                  </a:lnTo>
                  <a:lnTo>
                    <a:pt x="695" y="730"/>
                  </a:lnTo>
                  <a:lnTo>
                    <a:pt x="717" y="734"/>
                  </a:lnTo>
                  <a:lnTo>
                    <a:pt x="739" y="739"/>
                  </a:lnTo>
                  <a:lnTo>
                    <a:pt x="761" y="742"/>
                  </a:lnTo>
                  <a:lnTo>
                    <a:pt x="782" y="747"/>
                  </a:lnTo>
                  <a:lnTo>
                    <a:pt x="802" y="753"/>
                  </a:lnTo>
                  <a:lnTo>
                    <a:pt x="821" y="761"/>
                  </a:lnTo>
                  <a:lnTo>
                    <a:pt x="829" y="765"/>
                  </a:lnTo>
                  <a:lnTo>
                    <a:pt x="837" y="770"/>
                  </a:lnTo>
                  <a:lnTo>
                    <a:pt x="845" y="776"/>
                  </a:lnTo>
                  <a:lnTo>
                    <a:pt x="852" y="783"/>
                  </a:lnTo>
                  <a:lnTo>
                    <a:pt x="859" y="791"/>
                  </a:lnTo>
                  <a:lnTo>
                    <a:pt x="864" y="799"/>
                  </a:lnTo>
                  <a:lnTo>
                    <a:pt x="869" y="809"/>
                  </a:lnTo>
                  <a:lnTo>
                    <a:pt x="874" y="819"/>
                  </a:lnTo>
                  <a:lnTo>
                    <a:pt x="874" y="819"/>
                  </a:lnTo>
                  <a:lnTo>
                    <a:pt x="860" y="815"/>
                  </a:lnTo>
                  <a:lnTo>
                    <a:pt x="848" y="810"/>
                  </a:lnTo>
                  <a:lnTo>
                    <a:pt x="829" y="801"/>
                  </a:lnTo>
                  <a:lnTo>
                    <a:pt x="821" y="796"/>
                  </a:lnTo>
                  <a:lnTo>
                    <a:pt x="814" y="793"/>
                  </a:lnTo>
                  <a:lnTo>
                    <a:pt x="806" y="791"/>
                  </a:lnTo>
                  <a:lnTo>
                    <a:pt x="797" y="791"/>
                  </a:lnTo>
                  <a:lnTo>
                    <a:pt x="797" y="791"/>
                  </a:lnTo>
                  <a:lnTo>
                    <a:pt x="787" y="791"/>
                  </a:lnTo>
                  <a:lnTo>
                    <a:pt x="779" y="793"/>
                  </a:lnTo>
                  <a:lnTo>
                    <a:pt x="771" y="795"/>
                  </a:lnTo>
                  <a:lnTo>
                    <a:pt x="764" y="800"/>
                  </a:lnTo>
                  <a:lnTo>
                    <a:pt x="757" y="804"/>
                  </a:lnTo>
                  <a:lnTo>
                    <a:pt x="751" y="810"/>
                  </a:lnTo>
                  <a:lnTo>
                    <a:pt x="738" y="823"/>
                  </a:lnTo>
                  <a:lnTo>
                    <a:pt x="738" y="823"/>
                  </a:lnTo>
                  <a:lnTo>
                    <a:pt x="736" y="827"/>
                  </a:lnTo>
                  <a:lnTo>
                    <a:pt x="736" y="832"/>
                  </a:lnTo>
                  <a:lnTo>
                    <a:pt x="736" y="838"/>
                  </a:lnTo>
                  <a:lnTo>
                    <a:pt x="738" y="845"/>
                  </a:lnTo>
                  <a:lnTo>
                    <a:pt x="744" y="860"/>
                  </a:lnTo>
                  <a:lnTo>
                    <a:pt x="753" y="877"/>
                  </a:lnTo>
                  <a:lnTo>
                    <a:pt x="762" y="895"/>
                  </a:lnTo>
                  <a:lnTo>
                    <a:pt x="771" y="914"/>
                  </a:lnTo>
                  <a:lnTo>
                    <a:pt x="778" y="932"/>
                  </a:lnTo>
                  <a:lnTo>
                    <a:pt x="780" y="940"/>
                  </a:lnTo>
                  <a:lnTo>
                    <a:pt x="782" y="948"/>
                  </a:lnTo>
                  <a:lnTo>
                    <a:pt x="782" y="948"/>
                  </a:lnTo>
                  <a:lnTo>
                    <a:pt x="769" y="941"/>
                  </a:lnTo>
                  <a:lnTo>
                    <a:pt x="756" y="933"/>
                  </a:lnTo>
                  <a:lnTo>
                    <a:pt x="744" y="924"/>
                  </a:lnTo>
                  <a:lnTo>
                    <a:pt x="732" y="915"/>
                  </a:lnTo>
                  <a:lnTo>
                    <a:pt x="711" y="896"/>
                  </a:lnTo>
                  <a:lnTo>
                    <a:pt x="693" y="876"/>
                  </a:lnTo>
                  <a:lnTo>
                    <a:pt x="676" y="854"/>
                  </a:lnTo>
                  <a:lnTo>
                    <a:pt x="661" y="832"/>
                  </a:lnTo>
                  <a:lnTo>
                    <a:pt x="631" y="787"/>
                  </a:lnTo>
                  <a:lnTo>
                    <a:pt x="616" y="764"/>
                  </a:lnTo>
                  <a:lnTo>
                    <a:pt x="601" y="742"/>
                  </a:lnTo>
                  <a:lnTo>
                    <a:pt x="585" y="722"/>
                  </a:lnTo>
                  <a:lnTo>
                    <a:pt x="568" y="702"/>
                  </a:lnTo>
                  <a:lnTo>
                    <a:pt x="548" y="684"/>
                  </a:lnTo>
                  <a:lnTo>
                    <a:pt x="538" y="674"/>
                  </a:lnTo>
                  <a:lnTo>
                    <a:pt x="527" y="666"/>
                  </a:lnTo>
                  <a:lnTo>
                    <a:pt x="516" y="659"/>
                  </a:lnTo>
                  <a:lnTo>
                    <a:pt x="503" y="653"/>
                  </a:lnTo>
                  <a:lnTo>
                    <a:pt x="491" y="646"/>
                  </a:lnTo>
                  <a:lnTo>
                    <a:pt x="477" y="640"/>
                  </a:lnTo>
                  <a:lnTo>
                    <a:pt x="477" y="640"/>
                  </a:lnTo>
                  <a:lnTo>
                    <a:pt x="465" y="613"/>
                  </a:lnTo>
                  <a:lnTo>
                    <a:pt x="451" y="587"/>
                  </a:lnTo>
                  <a:lnTo>
                    <a:pt x="436" y="558"/>
                  </a:lnTo>
                  <a:lnTo>
                    <a:pt x="420" y="531"/>
                  </a:lnTo>
                  <a:lnTo>
                    <a:pt x="402" y="503"/>
                  </a:lnTo>
                  <a:lnTo>
                    <a:pt x="382" y="474"/>
                  </a:lnTo>
                  <a:lnTo>
                    <a:pt x="363" y="448"/>
                  </a:lnTo>
                  <a:lnTo>
                    <a:pt x="341" y="422"/>
                  </a:lnTo>
                  <a:lnTo>
                    <a:pt x="320" y="397"/>
                  </a:lnTo>
                  <a:lnTo>
                    <a:pt x="298" y="375"/>
                  </a:lnTo>
                  <a:lnTo>
                    <a:pt x="275" y="354"/>
                  </a:lnTo>
                  <a:lnTo>
                    <a:pt x="253" y="337"/>
                  </a:lnTo>
                  <a:lnTo>
                    <a:pt x="232" y="322"/>
                  </a:lnTo>
                  <a:lnTo>
                    <a:pt x="220" y="315"/>
                  </a:lnTo>
                  <a:lnTo>
                    <a:pt x="210" y="310"/>
                  </a:lnTo>
                  <a:lnTo>
                    <a:pt x="198" y="306"/>
                  </a:lnTo>
                  <a:lnTo>
                    <a:pt x="188" y="302"/>
                  </a:lnTo>
                  <a:lnTo>
                    <a:pt x="178" y="299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50" y="298"/>
                  </a:lnTo>
                  <a:lnTo>
                    <a:pt x="150" y="298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7072075" y="1074709"/>
              <a:ext cx="1153141" cy="2484285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362199" y="4511066"/>
              <a:ext cx="1182583" cy="801075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2770288" y="3096469"/>
              <a:ext cx="1473730" cy="2121894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2174908" y="4126423"/>
              <a:ext cx="580659" cy="648489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1674396" y="3075806"/>
              <a:ext cx="1696180" cy="936176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611843" y="2010886"/>
              <a:ext cx="1184218" cy="1683210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018297" y="3164815"/>
              <a:ext cx="44163" cy="46094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44" y="25"/>
                </a:cxn>
                <a:cxn ang="0">
                  <a:pos x="41" y="25"/>
                </a:cxn>
                <a:cxn ang="0">
                  <a:pos x="39" y="23"/>
                </a:cxn>
                <a:cxn ang="0">
                  <a:pos x="38" y="21"/>
                </a:cxn>
                <a:cxn ang="0">
                  <a:pos x="36" y="17"/>
                </a:cxn>
                <a:cxn ang="0">
                  <a:pos x="36" y="8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7" y="5"/>
                </a:cxn>
                <a:cxn ang="0">
                  <a:pos x="15" y="13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1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11" y="51"/>
                </a:cxn>
                <a:cxn ang="0">
                  <a:pos x="18" y="54"/>
                </a:cxn>
                <a:cxn ang="0">
                  <a:pos x="26" y="56"/>
                </a:cxn>
                <a:cxn ang="0">
                  <a:pos x="34" y="57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0" y="37"/>
                </a:cxn>
                <a:cxn ang="0">
                  <a:pos x="49" y="36"/>
                </a:cxn>
                <a:cxn ang="0">
                  <a:pos x="48" y="31"/>
                </a:cxn>
                <a:cxn ang="0">
                  <a:pos x="47" y="28"/>
                </a:cxn>
                <a:cxn ang="0">
                  <a:pos x="46" y="26"/>
                </a:cxn>
                <a:cxn ang="0">
                  <a:pos x="44" y="25"/>
                </a:cxn>
                <a:cxn ang="0">
                  <a:pos x="44" y="25"/>
                </a:cxn>
                <a:cxn ang="0">
                  <a:pos x="44" y="25"/>
                </a:cxn>
              </a:cxnLst>
              <a:rect l="0" t="0" r="r" b="b"/>
              <a:pathLst>
                <a:path w="52" h="59">
                  <a:moveTo>
                    <a:pt x="44" y="25"/>
                  </a:moveTo>
                  <a:lnTo>
                    <a:pt x="44" y="25"/>
                  </a:lnTo>
                  <a:lnTo>
                    <a:pt x="41" y="25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5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8" y="54"/>
                  </a:lnTo>
                  <a:lnTo>
                    <a:pt x="26" y="56"/>
                  </a:lnTo>
                  <a:lnTo>
                    <a:pt x="3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1"/>
                  </a:lnTo>
                  <a:lnTo>
                    <a:pt x="47" y="28"/>
                  </a:lnTo>
                  <a:lnTo>
                    <a:pt x="46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6074322" y="2428906"/>
              <a:ext cx="29442" cy="413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4"/>
                </a:cxn>
                <a:cxn ang="0">
                  <a:pos x="11" y="40"/>
                </a:cxn>
                <a:cxn ang="0">
                  <a:pos x="16" y="46"/>
                </a:cxn>
                <a:cxn ang="0">
                  <a:pos x="20" y="49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8" y="50"/>
                </a:cxn>
                <a:cxn ang="0">
                  <a:pos x="31" y="48"/>
                </a:cxn>
                <a:cxn ang="0">
                  <a:pos x="34" y="42"/>
                </a:cxn>
                <a:cxn ang="0">
                  <a:pos x="35" y="37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25"/>
                </a:cxn>
                <a:cxn ang="0">
                  <a:pos x="34" y="19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6" h="50">
                  <a:moveTo>
                    <a:pt x="30" y="0"/>
                  </a:moveTo>
                  <a:lnTo>
                    <a:pt x="3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6" y="46"/>
                  </a:lnTo>
                  <a:lnTo>
                    <a:pt x="20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25"/>
                  </a:lnTo>
                  <a:lnTo>
                    <a:pt x="34" y="1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5824066" y="2376455"/>
              <a:ext cx="37620" cy="5245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7" y="29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35" y="25"/>
                </a:cxn>
                <a:cxn ang="0">
                  <a:pos x="34" y="22"/>
                </a:cxn>
                <a:cxn ang="0">
                  <a:pos x="33" y="18"/>
                </a:cxn>
                <a:cxn ang="0">
                  <a:pos x="33" y="18"/>
                </a:cxn>
                <a:cxn ang="0">
                  <a:pos x="31" y="16"/>
                </a:cxn>
                <a:cxn ang="0">
                  <a:pos x="27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4"/>
                </a:cxn>
                <a:cxn ang="0">
                  <a:pos x="14" y="43"/>
                </a:cxn>
                <a:cxn ang="0">
                  <a:pos x="25" y="60"/>
                </a:cxn>
                <a:cxn ang="0">
                  <a:pos x="30" y="64"/>
                </a:cxn>
                <a:cxn ang="0">
                  <a:pos x="33" y="67"/>
                </a:cxn>
                <a:cxn ang="0">
                  <a:pos x="33" y="67"/>
                </a:cxn>
                <a:cxn ang="0">
                  <a:pos x="37" y="66"/>
                </a:cxn>
                <a:cxn ang="0">
                  <a:pos x="39" y="64"/>
                </a:cxn>
                <a:cxn ang="0">
                  <a:pos x="41" y="62"/>
                </a:cxn>
                <a:cxn ang="0">
                  <a:pos x="42" y="60"/>
                </a:cxn>
                <a:cxn ang="0">
                  <a:pos x="43" y="55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2" y="39"/>
                </a:cxn>
                <a:cxn ang="0">
                  <a:pos x="40" y="32"/>
                </a:cxn>
                <a:cxn ang="0">
                  <a:pos x="39" y="30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45" h="67">
                  <a:moveTo>
                    <a:pt x="37" y="29"/>
                  </a:moveTo>
                  <a:lnTo>
                    <a:pt x="37" y="29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14" y="43"/>
                  </a:lnTo>
                  <a:lnTo>
                    <a:pt x="25" y="60"/>
                  </a:lnTo>
                  <a:lnTo>
                    <a:pt x="30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6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2" y="60"/>
                  </a:lnTo>
                  <a:lnTo>
                    <a:pt x="43" y="55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39"/>
                  </a:lnTo>
                  <a:lnTo>
                    <a:pt x="40" y="32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988443" y="4655704"/>
              <a:ext cx="475977" cy="631005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1312915" y="4371195"/>
              <a:ext cx="318954" cy="224110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013390" y="5711088"/>
              <a:ext cx="438357" cy="41802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5092926" y="4852794"/>
              <a:ext cx="1185854" cy="1055384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5156717" y="2153935"/>
              <a:ext cx="2181971" cy="2628924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5855144" y="2198439"/>
              <a:ext cx="243713" cy="240004"/>
            </a:xfrm>
            <a:custGeom>
              <a:avLst/>
              <a:gdLst/>
              <a:ahLst/>
              <a:cxnLst>
                <a:cxn ang="0">
                  <a:pos x="298" y="77"/>
                </a:cxn>
                <a:cxn ang="0">
                  <a:pos x="290" y="40"/>
                </a:cxn>
                <a:cxn ang="0">
                  <a:pos x="276" y="27"/>
                </a:cxn>
                <a:cxn ang="0">
                  <a:pos x="263" y="2"/>
                </a:cxn>
                <a:cxn ang="0">
                  <a:pos x="226" y="1"/>
                </a:cxn>
                <a:cxn ang="0">
                  <a:pos x="192" y="8"/>
                </a:cxn>
                <a:cxn ang="0">
                  <a:pos x="162" y="33"/>
                </a:cxn>
                <a:cxn ang="0">
                  <a:pos x="138" y="36"/>
                </a:cxn>
                <a:cxn ang="0">
                  <a:pos x="118" y="30"/>
                </a:cxn>
                <a:cxn ang="0">
                  <a:pos x="108" y="33"/>
                </a:cxn>
                <a:cxn ang="0">
                  <a:pos x="103" y="48"/>
                </a:cxn>
                <a:cxn ang="0">
                  <a:pos x="112" y="84"/>
                </a:cxn>
                <a:cxn ang="0">
                  <a:pos x="132" y="103"/>
                </a:cxn>
                <a:cxn ang="0">
                  <a:pos x="127" y="115"/>
                </a:cxn>
                <a:cxn ang="0">
                  <a:pos x="103" y="108"/>
                </a:cxn>
                <a:cxn ang="0">
                  <a:pos x="88" y="107"/>
                </a:cxn>
                <a:cxn ang="0">
                  <a:pos x="39" y="94"/>
                </a:cxn>
                <a:cxn ang="0">
                  <a:pos x="19" y="93"/>
                </a:cxn>
                <a:cxn ang="0">
                  <a:pos x="6" y="116"/>
                </a:cxn>
                <a:cxn ang="0">
                  <a:pos x="1" y="152"/>
                </a:cxn>
                <a:cxn ang="0">
                  <a:pos x="15" y="175"/>
                </a:cxn>
                <a:cxn ang="0">
                  <a:pos x="11" y="190"/>
                </a:cxn>
                <a:cxn ang="0">
                  <a:pos x="8" y="207"/>
                </a:cxn>
                <a:cxn ang="0">
                  <a:pos x="32" y="222"/>
                </a:cxn>
                <a:cxn ang="0">
                  <a:pos x="47" y="231"/>
                </a:cxn>
                <a:cxn ang="0">
                  <a:pos x="51" y="257"/>
                </a:cxn>
                <a:cxn ang="0">
                  <a:pos x="78" y="280"/>
                </a:cxn>
                <a:cxn ang="0">
                  <a:pos x="135" y="291"/>
                </a:cxn>
                <a:cxn ang="0">
                  <a:pos x="143" y="299"/>
                </a:cxn>
                <a:cxn ang="0">
                  <a:pos x="165" y="301"/>
                </a:cxn>
                <a:cxn ang="0">
                  <a:pos x="181" y="294"/>
                </a:cxn>
                <a:cxn ang="0">
                  <a:pos x="184" y="276"/>
                </a:cxn>
                <a:cxn ang="0">
                  <a:pos x="180" y="246"/>
                </a:cxn>
                <a:cxn ang="0">
                  <a:pos x="180" y="236"/>
                </a:cxn>
                <a:cxn ang="0">
                  <a:pos x="199" y="230"/>
                </a:cxn>
                <a:cxn ang="0">
                  <a:pos x="218" y="200"/>
                </a:cxn>
                <a:cxn ang="0">
                  <a:pos x="231" y="175"/>
                </a:cxn>
                <a:cxn ang="0">
                  <a:pos x="261" y="164"/>
                </a:cxn>
                <a:cxn ang="0">
                  <a:pos x="284" y="153"/>
                </a:cxn>
                <a:cxn ang="0">
                  <a:pos x="286" y="137"/>
                </a:cxn>
                <a:cxn ang="0">
                  <a:pos x="286" y="122"/>
                </a:cxn>
                <a:cxn ang="0">
                  <a:pos x="258" y="125"/>
                </a:cxn>
                <a:cxn ang="0">
                  <a:pos x="240" y="129"/>
                </a:cxn>
                <a:cxn ang="0">
                  <a:pos x="202" y="109"/>
                </a:cxn>
                <a:cxn ang="0">
                  <a:pos x="180" y="78"/>
                </a:cxn>
                <a:cxn ang="0">
                  <a:pos x="180" y="48"/>
                </a:cxn>
                <a:cxn ang="0">
                  <a:pos x="203" y="70"/>
                </a:cxn>
                <a:cxn ang="0">
                  <a:pos x="226" y="104"/>
                </a:cxn>
                <a:cxn ang="0">
                  <a:pos x="246" y="110"/>
                </a:cxn>
                <a:cxn ang="0">
                  <a:pos x="272" y="107"/>
                </a:cxn>
                <a:cxn ang="0">
                  <a:pos x="298" y="85"/>
                </a:cxn>
              </a:cxnLst>
              <a:rect l="0" t="0" r="r" b="b"/>
              <a:pathLst>
                <a:path w="299" h="301">
                  <a:moveTo>
                    <a:pt x="298" y="85"/>
                  </a:moveTo>
                  <a:lnTo>
                    <a:pt x="298" y="85"/>
                  </a:lnTo>
                  <a:lnTo>
                    <a:pt x="299" y="83"/>
                  </a:lnTo>
                  <a:lnTo>
                    <a:pt x="298" y="77"/>
                  </a:lnTo>
                  <a:lnTo>
                    <a:pt x="295" y="64"/>
                  </a:lnTo>
                  <a:lnTo>
                    <a:pt x="292" y="5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4" y="39"/>
                  </a:lnTo>
                  <a:lnTo>
                    <a:pt x="279" y="34"/>
                  </a:lnTo>
                  <a:lnTo>
                    <a:pt x="276" y="27"/>
                  </a:lnTo>
                  <a:lnTo>
                    <a:pt x="273" y="20"/>
                  </a:lnTo>
                  <a:lnTo>
                    <a:pt x="271" y="12"/>
                  </a:lnTo>
                  <a:lnTo>
                    <a:pt x="268" y="7"/>
                  </a:lnTo>
                  <a:lnTo>
                    <a:pt x="263" y="2"/>
                  </a:lnTo>
                  <a:lnTo>
                    <a:pt x="260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26" y="1"/>
                  </a:lnTo>
                  <a:lnTo>
                    <a:pt x="212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2" y="8"/>
                  </a:lnTo>
                  <a:lnTo>
                    <a:pt x="186" y="12"/>
                  </a:lnTo>
                  <a:lnTo>
                    <a:pt x="174" y="23"/>
                  </a:lnTo>
                  <a:lnTo>
                    <a:pt x="169" y="28"/>
                  </a:lnTo>
                  <a:lnTo>
                    <a:pt x="162" y="33"/>
                  </a:lnTo>
                  <a:lnTo>
                    <a:pt x="153" y="35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38" y="36"/>
                  </a:lnTo>
                  <a:lnTo>
                    <a:pt x="134" y="35"/>
                  </a:lnTo>
                  <a:lnTo>
                    <a:pt x="127" y="33"/>
                  </a:lnTo>
                  <a:lnTo>
                    <a:pt x="123" y="31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3" y="30"/>
                  </a:lnTo>
                  <a:lnTo>
                    <a:pt x="111" y="31"/>
                  </a:lnTo>
                  <a:lnTo>
                    <a:pt x="108" y="33"/>
                  </a:lnTo>
                  <a:lnTo>
                    <a:pt x="107" y="35"/>
                  </a:lnTo>
                  <a:lnTo>
                    <a:pt x="103" y="42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60"/>
                  </a:lnTo>
                  <a:lnTo>
                    <a:pt x="105" y="69"/>
                  </a:lnTo>
                  <a:lnTo>
                    <a:pt x="109" y="77"/>
                  </a:lnTo>
                  <a:lnTo>
                    <a:pt x="112" y="84"/>
                  </a:lnTo>
                  <a:lnTo>
                    <a:pt x="117" y="89"/>
                  </a:lnTo>
                  <a:lnTo>
                    <a:pt x="122" y="94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5" y="111"/>
                  </a:lnTo>
                  <a:lnTo>
                    <a:pt x="107" y="109"/>
                  </a:lnTo>
                  <a:lnTo>
                    <a:pt x="103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0" y="107"/>
                  </a:lnTo>
                  <a:lnTo>
                    <a:pt x="72" y="104"/>
                  </a:lnTo>
                  <a:lnTo>
                    <a:pt x="55" y="100"/>
                  </a:lnTo>
                  <a:lnTo>
                    <a:pt x="39" y="94"/>
                  </a:lnTo>
                  <a:lnTo>
                    <a:pt x="3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4"/>
                  </a:lnTo>
                  <a:lnTo>
                    <a:pt x="13" y="100"/>
                  </a:lnTo>
                  <a:lnTo>
                    <a:pt x="10" y="107"/>
                  </a:lnTo>
                  <a:lnTo>
                    <a:pt x="6" y="116"/>
                  </a:lnTo>
                  <a:lnTo>
                    <a:pt x="2" y="13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52"/>
                  </a:lnTo>
                  <a:lnTo>
                    <a:pt x="2" y="156"/>
                  </a:lnTo>
                  <a:lnTo>
                    <a:pt x="8" y="163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3" y="185"/>
                  </a:lnTo>
                  <a:lnTo>
                    <a:pt x="11" y="190"/>
                  </a:lnTo>
                  <a:lnTo>
                    <a:pt x="9" y="194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11" y="213"/>
                  </a:lnTo>
                  <a:lnTo>
                    <a:pt x="15" y="216"/>
                  </a:lnTo>
                  <a:lnTo>
                    <a:pt x="20" y="218"/>
                  </a:lnTo>
                  <a:lnTo>
                    <a:pt x="32" y="222"/>
                  </a:lnTo>
                  <a:lnTo>
                    <a:pt x="39" y="225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7" y="231"/>
                  </a:lnTo>
                  <a:lnTo>
                    <a:pt x="48" y="234"/>
                  </a:lnTo>
                  <a:lnTo>
                    <a:pt x="49" y="242"/>
                  </a:lnTo>
                  <a:lnTo>
                    <a:pt x="49" y="251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8" y="268"/>
                  </a:lnTo>
                  <a:lnTo>
                    <a:pt x="67" y="275"/>
                  </a:lnTo>
                  <a:lnTo>
                    <a:pt x="78" y="280"/>
                  </a:lnTo>
                  <a:lnTo>
                    <a:pt x="88" y="285"/>
                  </a:lnTo>
                  <a:lnTo>
                    <a:pt x="100" y="287"/>
                  </a:lnTo>
                  <a:lnTo>
                    <a:pt x="111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8" y="294"/>
                  </a:lnTo>
                  <a:lnTo>
                    <a:pt x="140" y="297"/>
                  </a:lnTo>
                  <a:lnTo>
                    <a:pt x="143" y="299"/>
                  </a:lnTo>
                  <a:lnTo>
                    <a:pt x="148" y="300"/>
                  </a:lnTo>
                  <a:lnTo>
                    <a:pt x="156" y="301"/>
                  </a:lnTo>
                  <a:lnTo>
                    <a:pt x="165" y="301"/>
                  </a:lnTo>
                  <a:lnTo>
                    <a:pt x="165" y="301"/>
                  </a:lnTo>
                  <a:lnTo>
                    <a:pt x="171" y="301"/>
                  </a:lnTo>
                  <a:lnTo>
                    <a:pt x="176" y="300"/>
                  </a:lnTo>
                  <a:lnTo>
                    <a:pt x="179" y="298"/>
                  </a:lnTo>
                  <a:lnTo>
                    <a:pt x="181" y="294"/>
                  </a:lnTo>
                  <a:lnTo>
                    <a:pt x="183" y="291"/>
                  </a:lnTo>
                  <a:lnTo>
                    <a:pt x="184" y="286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83" y="265"/>
                  </a:lnTo>
                  <a:lnTo>
                    <a:pt x="181" y="259"/>
                  </a:lnTo>
                  <a:lnTo>
                    <a:pt x="180" y="252"/>
                  </a:lnTo>
                  <a:lnTo>
                    <a:pt x="180" y="246"/>
                  </a:lnTo>
                  <a:lnTo>
                    <a:pt x="180" y="24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5" y="234"/>
                  </a:lnTo>
                  <a:lnTo>
                    <a:pt x="189" y="233"/>
                  </a:lnTo>
                  <a:lnTo>
                    <a:pt x="194" y="232"/>
                  </a:lnTo>
                  <a:lnTo>
                    <a:pt x="199" y="230"/>
                  </a:lnTo>
                  <a:lnTo>
                    <a:pt x="204" y="224"/>
                  </a:lnTo>
                  <a:lnTo>
                    <a:pt x="210" y="216"/>
                  </a:lnTo>
                  <a:lnTo>
                    <a:pt x="215" y="208"/>
                  </a:lnTo>
                  <a:lnTo>
                    <a:pt x="218" y="200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7" y="179"/>
                  </a:lnTo>
                  <a:lnTo>
                    <a:pt x="231" y="175"/>
                  </a:lnTo>
                  <a:lnTo>
                    <a:pt x="235" y="172"/>
                  </a:lnTo>
                  <a:lnTo>
                    <a:pt x="240" y="169"/>
                  </a:lnTo>
                  <a:lnTo>
                    <a:pt x="250" y="167"/>
                  </a:lnTo>
                  <a:lnTo>
                    <a:pt x="261" y="164"/>
                  </a:lnTo>
                  <a:lnTo>
                    <a:pt x="270" y="162"/>
                  </a:lnTo>
                  <a:lnTo>
                    <a:pt x="279" y="158"/>
                  </a:lnTo>
                  <a:lnTo>
                    <a:pt x="281" y="155"/>
                  </a:lnTo>
                  <a:lnTo>
                    <a:pt x="284" y="153"/>
                  </a:lnTo>
                  <a:lnTo>
                    <a:pt x="286" y="148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6" y="137"/>
                  </a:lnTo>
                  <a:lnTo>
                    <a:pt x="285" y="131"/>
                  </a:lnTo>
                  <a:lnTo>
                    <a:pt x="285" y="126"/>
                  </a:lnTo>
                  <a:lnTo>
                    <a:pt x="286" y="122"/>
                  </a:lnTo>
                  <a:lnTo>
                    <a:pt x="286" y="122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3" y="123"/>
                  </a:lnTo>
                  <a:lnTo>
                    <a:pt x="258" y="125"/>
                  </a:lnTo>
                  <a:lnTo>
                    <a:pt x="253" y="127"/>
                  </a:lnTo>
                  <a:lnTo>
                    <a:pt x="246" y="129"/>
                  </a:lnTo>
                  <a:lnTo>
                    <a:pt x="246" y="129"/>
                  </a:lnTo>
                  <a:lnTo>
                    <a:pt x="240" y="129"/>
                  </a:lnTo>
                  <a:lnTo>
                    <a:pt x="234" y="127"/>
                  </a:lnTo>
                  <a:lnTo>
                    <a:pt x="223" y="123"/>
                  </a:lnTo>
                  <a:lnTo>
                    <a:pt x="212" y="117"/>
                  </a:lnTo>
                  <a:lnTo>
                    <a:pt x="202" y="109"/>
                  </a:lnTo>
                  <a:lnTo>
                    <a:pt x="193" y="101"/>
                  </a:lnTo>
                  <a:lnTo>
                    <a:pt x="186" y="92"/>
                  </a:lnTo>
                  <a:lnTo>
                    <a:pt x="181" y="83"/>
                  </a:lnTo>
                  <a:lnTo>
                    <a:pt x="180" y="78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0" y="60"/>
                  </a:lnTo>
                  <a:lnTo>
                    <a:pt x="203" y="70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8" y="99"/>
                  </a:lnTo>
                  <a:lnTo>
                    <a:pt x="226" y="104"/>
                  </a:lnTo>
                  <a:lnTo>
                    <a:pt x="231" y="107"/>
                  </a:lnTo>
                  <a:lnTo>
                    <a:pt x="235" y="109"/>
                  </a:lnTo>
                  <a:lnTo>
                    <a:pt x="240" y="110"/>
                  </a:lnTo>
                  <a:lnTo>
                    <a:pt x="246" y="110"/>
                  </a:lnTo>
                  <a:lnTo>
                    <a:pt x="246" y="110"/>
                  </a:lnTo>
                  <a:lnTo>
                    <a:pt x="256" y="110"/>
                  </a:lnTo>
                  <a:lnTo>
                    <a:pt x="264" y="109"/>
                  </a:lnTo>
                  <a:lnTo>
                    <a:pt x="272" y="107"/>
                  </a:lnTo>
                  <a:lnTo>
                    <a:pt x="278" y="103"/>
                  </a:lnTo>
                  <a:lnTo>
                    <a:pt x="284" y="100"/>
                  </a:lnTo>
                  <a:lnTo>
                    <a:pt x="288" y="95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298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6107036" y="2104662"/>
              <a:ext cx="160295" cy="109671"/>
            </a:xfrm>
            <a:custGeom>
              <a:avLst/>
              <a:gdLst/>
              <a:ahLst/>
              <a:cxnLst>
                <a:cxn ang="0">
                  <a:pos x="144" y="103"/>
                </a:cxn>
                <a:cxn ang="0">
                  <a:pos x="153" y="100"/>
                </a:cxn>
                <a:cxn ang="0">
                  <a:pos x="162" y="94"/>
                </a:cxn>
                <a:cxn ang="0">
                  <a:pos x="179" y="72"/>
                </a:cxn>
                <a:cxn ang="0">
                  <a:pos x="191" y="44"/>
                </a:cxn>
                <a:cxn ang="0">
                  <a:pos x="196" y="22"/>
                </a:cxn>
                <a:cxn ang="0">
                  <a:pos x="196" y="8"/>
                </a:cxn>
                <a:cxn ang="0">
                  <a:pos x="190" y="7"/>
                </a:cxn>
                <a:cxn ang="0">
                  <a:pos x="178" y="1"/>
                </a:cxn>
                <a:cxn ang="0">
                  <a:pos x="173" y="0"/>
                </a:cxn>
                <a:cxn ang="0">
                  <a:pos x="141" y="7"/>
                </a:cxn>
                <a:cxn ang="0">
                  <a:pos x="122" y="14"/>
                </a:cxn>
                <a:cxn ang="0">
                  <a:pos x="110" y="22"/>
                </a:cxn>
                <a:cxn ang="0">
                  <a:pos x="106" y="31"/>
                </a:cxn>
                <a:cxn ang="0">
                  <a:pos x="98" y="47"/>
                </a:cxn>
                <a:cxn ang="0">
                  <a:pos x="92" y="52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79" y="45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9" y="38"/>
                </a:cxn>
                <a:cxn ang="0">
                  <a:pos x="53" y="42"/>
                </a:cxn>
                <a:cxn ang="0">
                  <a:pos x="46" y="52"/>
                </a:cxn>
                <a:cxn ang="0">
                  <a:pos x="38" y="80"/>
                </a:cxn>
                <a:cxn ang="0">
                  <a:pos x="33" y="92"/>
                </a:cxn>
                <a:cxn ang="0">
                  <a:pos x="24" y="89"/>
                </a:cxn>
                <a:cxn ang="0">
                  <a:pos x="13" y="77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89"/>
                </a:cxn>
                <a:cxn ang="0">
                  <a:pos x="1" y="98"/>
                </a:cxn>
                <a:cxn ang="0">
                  <a:pos x="6" y="115"/>
                </a:cxn>
                <a:cxn ang="0">
                  <a:pos x="16" y="128"/>
                </a:cxn>
                <a:cxn ang="0">
                  <a:pos x="31" y="136"/>
                </a:cxn>
                <a:cxn ang="0">
                  <a:pos x="40" y="137"/>
                </a:cxn>
                <a:cxn ang="0">
                  <a:pos x="59" y="135"/>
                </a:cxn>
                <a:cxn ang="0">
                  <a:pos x="84" y="127"/>
                </a:cxn>
                <a:cxn ang="0">
                  <a:pos x="99" y="126"/>
                </a:cxn>
                <a:cxn ang="0">
                  <a:pos x="114" y="126"/>
                </a:cxn>
                <a:cxn ang="0">
                  <a:pos x="115" y="122"/>
                </a:cxn>
                <a:cxn ang="0">
                  <a:pos x="124" y="112"/>
                </a:cxn>
                <a:cxn ang="0">
                  <a:pos x="139" y="104"/>
                </a:cxn>
                <a:cxn ang="0">
                  <a:pos x="144" y="103"/>
                </a:cxn>
              </a:cxnLst>
              <a:rect l="0" t="0" r="r" b="b"/>
              <a:pathLst>
                <a:path w="196" h="137">
                  <a:moveTo>
                    <a:pt x="144" y="103"/>
                  </a:moveTo>
                  <a:lnTo>
                    <a:pt x="144" y="103"/>
                  </a:lnTo>
                  <a:lnTo>
                    <a:pt x="148" y="103"/>
                  </a:lnTo>
                  <a:lnTo>
                    <a:pt x="153" y="100"/>
                  </a:lnTo>
                  <a:lnTo>
                    <a:pt x="158" y="98"/>
                  </a:lnTo>
                  <a:lnTo>
                    <a:pt x="162" y="94"/>
                  </a:lnTo>
                  <a:lnTo>
                    <a:pt x="171" y="83"/>
                  </a:lnTo>
                  <a:lnTo>
                    <a:pt x="179" y="72"/>
                  </a:lnTo>
                  <a:lnTo>
                    <a:pt x="186" y="58"/>
                  </a:lnTo>
                  <a:lnTo>
                    <a:pt x="191" y="44"/>
                  </a:lnTo>
                  <a:lnTo>
                    <a:pt x="194" y="33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0" y="7"/>
                  </a:lnTo>
                  <a:lnTo>
                    <a:pt x="184" y="4"/>
                  </a:lnTo>
                  <a:lnTo>
                    <a:pt x="178" y="1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1" y="3"/>
                  </a:lnTo>
                  <a:lnTo>
                    <a:pt x="141" y="7"/>
                  </a:lnTo>
                  <a:lnTo>
                    <a:pt x="131" y="11"/>
                  </a:lnTo>
                  <a:lnTo>
                    <a:pt x="122" y="14"/>
                  </a:lnTo>
                  <a:lnTo>
                    <a:pt x="115" y="19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6" y="31"/>
                  </a:lnTo>
                  <a:lnTo>
                    <a:pt x="101" y="41"/>
                  </a:lnTo>
                  <a:lnTo>
                    <a:pt x="98" y="47"/>
                  </a:lnTo>
                  <a:lnTo>
                    <a:pt x="95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49"/>
                  </a:lnTo>
                  <a:lnTo>
                    <a:pt x="79" y="45"/>
                  </a:lnTo>
                  <a:lnTo>
                    <a:pt x="77" y="43"/>
                  </a:lnTo>
                  <a:lnTo>
                    <a:pt x="75" y="41"/>
                  </a:lnTo>
                  <a:lnTo>
                    <a:pt x="69" y="38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59" y="38"/>
                  </a:lnTo>
                  <a:lnTo>
                    <a:pt x="55" y="39"/>
                  </a:lnTo>
                  <a:lnTo>
                    <a:pt x="53" y="42"/>
                  </a:lnTo>
                  <a:lnTo>
                    <a:pt x="51" y="44"/>
                  </a:lnTo>
                  <a:lnTo>
                    <a:pt x="46" y="52"/>
                  </a:lnTo>
                  <a:lnTo>
                    <a:pt x="43" y="61"/>
                  </a:lnTo>
                  <a:lnTo>
                    <a:pt x="38" y="80"/>
                  </a:lnTo>
                  <a:lnTo>
                    <a:pt x="36" y="8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4" y="89"/>
                  </a:lnTo>
                  <a:lnTo>
                    <a:pt x="18" y="84"/>
                  </a:lnTo>
                  <a:lnTo>
                    <a:pt x="13" y="77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98"/>
                  </a:lnTo>
                  <a:lnTo>
                    <a:pt x="2" y="107"/>
                  </a:lnTo>
                  <a:lnTo>
                    <a:pt x="6" y="115"/>
                  </a:lnTo>
                  <a:lnTo>
                    <a:pt x="10" y="122"/>
                  </a:lnTo>
                  <a:lnTo>
                    <a:pt x="16" y="128"/>
                  </a:lnTo>
                  <a:lnTo>
                    <a:pt x="23" y="133"/>
                  </a:lnTo>
                  <a:lnTo>
                    <a:pt x="31" y="136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51" y="136"/>
                  </a:lnTo>
                  <a:lnTo>
                    <a:pt x="59" y="135"/>
                  </a:lnTo>
                  <a:lnTo>
                    <a:pt x="71" y="131"/>
                  </a:lnTo>
                  <a:lnTo>
                    <a:pt x="84" y="127"/>
                  </a:lnTo>
                  <a:lnTo>
                    <a:pt x="91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2"/>
                  </a:lnTo>
                  <a:lnTo>
                    <a:pt x="117" y="119"/>
                  </a:lnTo>
                  <a:lnTo>
                    <a:pt x="124" y="112"/>
                  </a:lnTo>
                  <a:lnTo>
                    <a:pt x="135" y="106"/>
                  </a:lnTo>
                  <a:lnTo>
                    <a:pt x="139" y="104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6125028" y="2428906"/>
              <a:ext cx="111225" cy="103314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5" y="2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3" y="39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2" y="64"/>
                </a:cxn>
                <a:cxn ang="0">
                  <a:pos x="6" y="69"/>
                </a:cxn>
                <a:cxn ang="0">
                  <a:pos x="8" y="73"/>
                </a:cxn>
                <a:cxn ang="0">
                  <a:pos x="15" y="84"/>
                </a:cxn>
                <a:cxn ang="0">
                  <a:pos x="17" y="89"/>
                </a:cxn>
                <a:cxn ang="0">
                  <a:pos x="17" y="95"/>
                </a:cxn>
                <a:cxn ang="0">
                  <a:pos x="17" y="95"/>
                </a:cxn>
                <a:cxn ang="0">
                  <a:pos x="17" y="102"/>
                </a:cxn>
                <a:cxn ang="0">
                  <a:pos x="15" y="107"/>
                </a:cxn>
                <a:cxn ang="0">
                  <a:pos x="13" y="109"/>
                </a:cxn>
                <a:cxn ang="0">
                  <a:pos x="10" y="112"/>
                </a:cxn>
                <a:cxn ang="0">
                  <a:pos x="6" y="117"/>
                </a:cxn>
                <a:cxn ang="0">
                  <a:pos x="3" y="120"/>
                </a:cxn>
                <a:cxn ang="0">
                  <a:pos x="3" y="125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13" y="129"/>
                </a:cxn>
                <a:cxn ang="0">
                  <a:pos x="15" y="126"/>
                </a:cxn>
                <a:cxn ang="0">
                  <a:pos x="20" y="118"/>
                </a:cxn>
                <a:cxn ang="0">
                  <a:pos x="25" y="107"/>
                </a:cxn>
                <a:cxn ang="0">
                  <a:pos x="25" y="107"/>
                </a:cxn>
                <a:cxn ang="0">
                  <a:pos x="26" y="104"/>
                </a:cxn>
                <a:cxn ang="0">
                  <a:pos x="28" y="102"/>
                </a:cxn>
                <a:cxn ang="0">
                  <a:pos x="33" y="99"/>
                </a:cxn>
                <a:cxn ang="0">
                  <a:pos x="40" y="95"/>
                </a:cxn>
                <a:cxn ang="0">
                  <a:pos x="47" y="94"/>
                </a:cxn>
                <a:cxn ang="0">
                  <a:pos x="63" y="91"/>
                </a:cxn>
                <a:cxn ang="0">
                  <a:pos x="72" y="88"/>
                </a:cxn>
                <a:cxn ang="0">
                  <a:pos x="72" y="88"/>
                </a:cxn>
                <a:cxn ang="0">
                  <a:pos x="95" y="80"/>
                </a:cxn>
                <a:cxn ang="0">
                  <a:pos x="106" y="76"/>
                </a:cxn>
                <a:cxn ang="0">
                  <a:pos x="115" y="71"/>
                </a:cxn>
                <a:cxn ang="0">
                  <a:pos x="123" y="65"/>
                </a:cxn>
                <a:cxn ang="0">
                  <a:pos x="130" y="57"/>
                </a:cxn>
                <a:cxn ang="0">
                  <a:pos x="132" y="53"/>
                </a:cxn>
                <a:cxn ang="0">
                  <a:pos x="133" y="48"/>
                </a:cxn>
                <a:cxn ang="0">
                  <a:pos x="135" y="42"/>
                </a:cxn>
                <a:cxn ang="0">
                  <a:pos x="136" y="36"/>
                </a:cxn>
                <a:cxn ang="0">
                  <a:pos x="136" y="36"/>
                </a:cxn>
                <a:cxn ang="0">
                  <a:pos x="135" y="30"/>
                </a:cxn>
                <a:cxn ang="0">
                  <a:pos x="132" y="23"/>
                </a:cxn>
                <a:cxn ang="0">
                  <a:pos x="129" y="17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112" y="5"/>
                </a:cxn>
                <a:cxn ang="0">
                  <a:pos x="104" y="3"/>
                </a:cxn>
                <a:cxn ang="0">
                  <a:pos x="95" y="2"/>
                </a:cxn>
                <a:cxn ang="0">
                  <a:pos x="78" y="1"/>
                </a:cxn>
                <a:cxn ang="0">
                  <a:pos x="61" y="0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136" h="130">
                  <a:moveTo>
                    <a:pt x="29" y="1"/>
                  </a:moveTo>
                  <a:lnTo>
                    <a:pt x="29" y="1"/>
                  </a:lnTo>
                  <a:lnTo>
                    <a:pt x="25" y="2"/>
                  </a:lnTo>
                  <a:lnTo>
                    <a:pt x="21" y="7"/>
                  </a:lnTo>
                  <a:lnTo>
                    <a:pt x="16" y="13"/>
                  </a:lnTo>
                  <a:lnTo>
                    <a:pt x="11" y="22"/>
                  </a:lnTo>
                  <a:lnTo>
                    <a:pt x="3" y="39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2" y="64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5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3" y="109"/>
                  </a:lnTo>
                  <a:lnTo>
                    <a:pt x="10" y="112"/>
                  </a:lnTo>
                  <a:lnTo>
                    <a:pt x="6" y="117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3" y="129"/>
                  </a:lnTo>
                  <a:lnTo>
                    <a:pt x="15" y="126"/>
                  </a:lnTo>
                  <a:lnTo>
                    <a:pt x="20" y="118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33" y="99"/>
                  </a:lnTo>
                  <a:lnTo>
                    <a:pt x="40" y="95"/>
                  </a:lnTo>
                  <a:lnTo>
                    <a:pt x="47" y="94"/>
                  </a:lnTo>
                  <a:lnTo>
                    <a:pt x="63" y="91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95" y="80"/>
                  </a:lnTo>
                  <a:lnTo>
                    <a:pt x="106" y="76"/>
                  </a:lnTo>
                  <a:lnTo>
                    <a:pt x="115" y="71"/>
                  </a:lnTo>
                  <a:lnTo>
                    <a:pt x="123" y="65"/>
                  </a:lnTo>
                  <a:lnTo>
                    <a:pt x="130" y="57"/>
                  </a:lnTo>
                  <a:lnTo>
                    <a:pt x="132" y="53"/>
                  </a:lnTo>
                  <a:lnTo>
                    <a:pt x="133" y="48"/>
                  </a:lnTo>
                  <a:lnTo>
                    <a:pt x="135" y="42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5" y="30"/>
                  </a:lnTo>
                  <a:lnTo>
                    <a:pt x="132" y="23"/>
                  </a:lnTo>
                  <a:lnTo>
                    <a:pt x="129" y="17"/>
                  </a:lnTo>
                  <a:lnTo>
                    <a:pt x="124" y="12"/>
                  </a:lnTo>
                  <a:lnTo>
                    <a:pt x="118" y="9"/>
                  </a:lnTo>
                  <a:lnTo>
                    <a:pt x="112" y="5"/>
                  </a:lnTo>
                  <a:lnTo>
                    <a:pt x="104" y="3"/>
                  </a:lnTo>
                  <a:lnTo>
                    <a:pt x="95" y="2"/>
                  </a:lnTo>
                  <a:lnTo>
                    <a:pt x="78" y="1"/>
                  </a:lnTo>
                  <a:lnTo>
                    <a:pt x="61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073497" y="3471576"/>
              <a:ext cx="1283993" cy="769286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1690752" y="4318744"/>
              <a:ext cx="271520" cy="189143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1646589" y="4484045"/>
              <a:ext cx="485791" cy="403716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1613876" y="4406163"/>
              <a:ext cx="191372" cy="181196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4373235" y="5561681"/>
              <a:ext cx="767125" cy="483188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304538" y="5375717"/>
              <a:ext cx="297690" cy="49431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90402" y="5086440"/>
              <a:ext cx="137395" cy="198680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684821" y="5080083"/>
              <a:ext cx="435086" cy="472062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678278" y="5466315"/>
              <a:ext cx="271520" cy="497493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647201" y="5537840"/>
              <a:ext cx="222450" cy="178017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23115" y="5296246"/>
              <a:ext cx="179923" cy="160533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511441" y="5424990"/>
              <a:ext cx="197915" cy="125565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565418" y="5510819"/>
              <a:ext cx="168473" cy="114439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991714" y="4374374"/>
              <a:ext cx="269884" cy="314708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4392863" y="3573299"/>
              <a:ext cx="1020652" cy="1328767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3982313" y="2543346"/>
              <a:ext cx="1370683" cy="1381218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2770288" y="3845092"/>
              <a:ext cx="1447559" cy="1039490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292675" y="4126423"/>
              <a:ext cx="176651" cy="305171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3056529" y="3096469"/>
              <a:ext cx="1187489" cy="1438438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2346652" y="3075806"/>
              <a:ext cx="1023923" cy="618290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7072075" y="1074709"/>
              <a:ext cx="1153141" cy="1465458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7611843" y="2010886"/>
              <a:ext cx="770396" cy="1389165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7510432" y="5100745"/>
              <a:ext cx="309140" cy="263846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4850848" y="4194768"/>
              <a:ext cx="1406668" cy="1602149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1075744" y="3199782"/>
              <a:ext cx="510326" cy="449810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1339085" y="2797655"/>
              <a:ext cx="623187" cy="764518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alpha val="40000"/>
                </a:srgbClr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7785">
                <a:lnSpc>
                  <a:spcPct val="90000"/>
                </a:lnSpc>
                <a:spcAft>
                  <a:spcPts val="1201"/>
                </a:spcAft>
                <a:defRPr/>
              </a:pPr>
              <a:endParaRPr lang="ru-RU" sz="27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44" name="Заголовок 1"/>
          <p:cNvSpPr txBox="1">
            <a:spLocks/>
          </p:cNvSpPr>
          <p:nvPr/>
        </p:nvSpPr>
        <p:spPr bwMode="auto">
          <a:xfrm>
            <a:off x="2775558" y="926565"/>
            <a:ext cx="9091449" cy="9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69" tIns="53135" rIns="106269" bIns="5313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022"/>
              </a:lnSpc>
            </a:pPr>
            <a:endParaRPr lang="ru-RU" sz="2600" b="1" dirty="0">
              <a:solidFill>
                <a:srgbClr val="8149C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TextBox 12"/>
          <p:cNvSpPr txBox="1">
            <a:spLocks noChangeArrowheads="1"/>
          </p:cNvSpPr>
          <p:nvPr/>
        </p:nvSpPr>
        <p:spPr bwMode="auto">
          <a:xfrm>
            <a:off x="7043276" y="4471981"/>
            <a:ext cx="1086318" cy="132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43" tIns="60973" rIns="121943" bIns="60973">
            <a:spAutoFit/>
          </a:bodyPr>
          <a:lstStyle/>
          <a:p>
            <a:r>
              <a:rPr lang="ru-RU" sz="7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  <a:endParaRPr lang="ru-RU" sz="6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" name="TextBox 13"/>
          <p:cNvSpPr txBox="1">
            <a:spLocks noChangeArrowheads="1"/>
          </p:cNvSpPr>
          <p:nvPr/>
        </p:nvSpPr>
        <p:spPr bwMode="auto">
          <a:xfrm>
            <a:off x="8343908" y="4543419"/>
            <a:ext cx="3870036" cy="16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43" tIns="60973" rIns="121943" bIns="6097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РЕГИОНАЛЬНЫХ</a:t>
            </a:r>
          </a:p>
          <a:p>
            <a:r>
              <a:rPr 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ПРОЕКТОВ</a:t>
            </a:r>
          </a:p>
          <a:p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6754567" y="4400543"/>
            <a:ext cx="1446465" cy="144698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rgbClr val="E4AEE1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69" tIns="53135" rIns="106269" bIns="53135" rtlCol="0" anchor="ctr"/>
          <a:lstStyle/>
          <a:p>
            <a:pPr algn="ctr"/>
            <a:endParaRPr lang="ru-RU"/>
          </a:p>
        </p:txBody>
      </p:sp>
      <p:pic>
        <p:nvPicPr>
          <p:cNvPr id="149" name="Рисунок 148" descr="бл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5082" y="3444553"/>
            <a:ext cx="2090643" cy="2143130"/>
          </a:xfrm>
          <a:prstGeom prst="rect">
            <a:avLst/>
          </a:prstGeom>
        </p:spPr>
      </p:pic>
      <p:sp>
        <p:nvSpPr>
          <p:cNvPr id="147" name="TextBox 13"/>
          <p:cNvSpPr txBox="1">
            <a:spLocks noChangeArrowheads="1"/>
          </p:cNvSpPr>
          <p:nvPr/>
        </p:nvSpPr>
        <p:spPr bwMode="auto">
          <a:xfrm>
            <a:off x="2882791" y="2718103"/>
            <a:ext cx="3960919" cy="73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43" tIns="60973" rIns="121943" bIns="60973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УЧРЕЖДЕНИЙ</a:t>
            </a:r>
          </a:p>
        </p:txBody>
      </p:sp>
      <p:sp>
        <p:nvSpPr>
          <p:cNvPr id="150" name="TextBox 32"/>
          <p:cNvSpPr txBox="1">
            <a:spLocks noChangeArrowheads="1"/>
          </p:cNvSpPr>
          <p:nvPr/>
        </p:nvSpPr>
        <p:spPr bwMode="auto">
          <a:xfrm>
            <a:off x="628604" y="2028033"/>
            <a:ext cx="2261243" cy="16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43" tIns="60973" rIns="121943" bIns="60973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500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742246" y="1757337"/>
            <a:ext cx="1487398" cy="599750"/>
          </a:xfrm>
          <a:prstGeom prst="rect">
            <a:avLst/>
          </a:prstGeom>
        </p:spPr>
        <p:txBody>
          <a:bodyPr wrap="none" lIns="106269" tIns="53135" rIns="106269" bIns="53135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БОЛЕЕ</a:t>
            </a:r>
          </a:p>
        </p:txBody>
      </p:sp>
      <p:grpSp>
        <p:nvGrpSpPr>
          <p:cNvPr id="171" name="Группа 170"/>
          <p:cNvGrpSpPr/>
          <p:nvPr/>
        </p:nvGrpSpPr>
        <p:grpSpPr>
          <a:xfrm>
            <a:off x="5200636" y="8292417"/>
            <a:ext cx="5405447" cy="1806320"/>
            <a:chOff x="223816" y="3401226"/>
            <a:chExt cx="5405447" cy="1806320"/>
          </a:xfrm>
        </p:grpSpPr>
        <p:pic>
          <p:nvPicPr>
            <p:cNvPr id="2" name="Рисунок 1" descr="shutterstock_141259639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23816" y="3425295"/>
              <a:ext cx="1669811" cy="1115794"/>
            </a:xfrm>
            <a:prstGeom prst="rect">
              <a:avLst/>
            </a:prstGeom>
          </p:spPr>
        </p:pic>
        <p:sp>
          <p:nvSpPr>
            <p:cNvPr id="152" name="TextBox 33"/>
            <p:cNvSpPr txBox="1">
              <a:spLocks noChangeArrowheads="1"/>
            </p:cNvSpPr>
            <p:nvPr/>
          </p:nvSpPr>
          <p:spPr bwMode="auto">
            <a:xfrm>
              <a:off x="2979404" y="3633149"/>
              <a:ext cx="2458104" cy="84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43" tIns="60973" rIns="121943" bIns="60973">
              <a:spAutoFit/>
            </a:bodyPr>
            <a:lstStyle/>
            <a:p>
              <a:pPr>
                <a:lnSpc>
                  <a:spcPts val="2790"/>
                </a:lnSpc>
              </a:pPr>
              <a:r>
                <a:rPr lang="ru-RU" sz="2800" dirty="0" smtClean="0">
                  <a:solidFill>
                    <a:srgbClr val="681E58"/>
                  </a:solidFill>
                  <a:latin typeface="Tahoma" pitchFamily="34" charset="0"/>
                  <a:cs typeface="Tahoma" pitchFamily="34" charset="0"/>
                </a:rPr>
                <a:t>РЕГИОНАХ РФ</a:t>
              </a:r>
            </a:p>
          </p:txBody>
        </p:sp>
        <p:sp>
          <p:nvSpPr>
            <p:cNvPr id="153" name="TextBox 32"/>
            <p:cNvSpPr txBox="1">
              <a:spLocks noChangeArrowheads="1"/>
            </p:cNvSpPr>
            <p:nvPr/>
          </p:nvSpPr>
          <p:spPr bwMode="auto">
            <a:xfrm>
              <a:off x="1579915" y="3401226"/>
              <a:ext cx="1551112" cy="120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43" tIns="60973" rIns="121943" bIns="60973">
              <a:spAutoFit/>
            </a:bodyPr>
            <a:lstStyle/>
            <a:p>
              <a:r>
                <a:rPr lang="ru-RU" sz="2800" dirty="0">
                  <a:solidFill>
                    <a:srgbClr val="681E58"/>
                  </a:solidFill>
                  <a:latin typeface="Tahoma" pitchFamily="34" charset="0"/>
                  <a:cs typeface="Tahoma" pitchFamily="34" charset="0"/>
                </a:rPr>
                <a:t>В </a:t>
              </a:r>
              <a:r>
                <a:rPr lang="ru-RU" sz="7000" dirty="0">
                  <a:solidFill>
                    <a:srgbClr val="681E58"/>
                  </a:solidFill>
                  <a:latin typeface="Tahoma" pitchFamily="34" charset="0"/>
                  <a:cs typeface="Tahoma" pitchFamily="34" charset="0"/>
                </a:rPr>
                <a:t>35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39110" y="4459037"/>
              <a:ext cx="5090153" cy="748509"/>
            </a:xfrm>
            <a:prstGeom prst="rect">
              <a:avLst/>
            </a:prstGeom>
          </p:spPr>
          <p:txBody>
            <a:bodyPr wrap="square" lIns="106269" tIns="53135" rIns="106269" bIns="53135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отдельные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решения БАРС </a:t>
              </a:r>
              <a:r>
                <a:rPr lang="ru-RU" sz="20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Груп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defRPr/>
              </a:pPr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в сфере здравоохранения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628604" y="5614132"/>
            <a:ext cx="3857652" cy="1215303"/>
          </a:xfrm>
          <a:prstGeom prst="rect">
            <a:avLst/>
          </a:prstGeom>
          <a:noFill/>
        </p:spPr>
        <p:txBody>
          <a:bodyPr wrap="square" lIns="106269" tIns="53135" rIns="106269" bIns="53135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ЧЛЕН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РАБОЧЕЙ ГРУППЫ ЭКСПЕРТНОГО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СОВЕТА </a:t>
            </a:r>
          </a:p>
          <a:p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МИНЗДРАВА РФ</a:t>
            </a:r>
          </a:p>
        </p:txBody>
      </p:sp>
      <p:grpSp>
        <p:nvGrpSpPr>
          <p:cNvPr id="172" name="Группа 171"/>
          <p:cNvGrpSpPr/>
          <p:nvPr/>
        </p:nvGrpSpPr>
        <p:grpSpPr>
          <a:xfrm>
            <a:off x="10272734" y="7972443"/>
            <a:ext cx="5099572" cy="2467344"/>
            <a:chOff x="458254" y="5306751"/>
            <a:chExt cx="5099572" cy="2467344"/>
          </a:xfrm>
        </p:grpSpPr>
        <p:pic>
          <p:nvPicPr>
            <p:cNvPr id="3" name="Рисунок 2" descr="shutterstock_238194949.png"/>
            <p:cNvPicPr>
              <a:picLocks noChangeAspect="1"/>
            </p:cNvPicPr>
            <p:nvPr/>
          </p:nvPicPr>
          <p:blipFill>
            <a:blip r:embed="rId5" cstate="email">
              <a:grayscl/>
              <a:lum bright="-20000" contrast="20000"/>
            </a:blip>
            <a:srcRect/>
            <a:stretch>
              <a:fillRect/>
            </a:stretch>
          </p:blipFill>
          <p:spPr>
            <a:xfrm>
              <a:off x="479016" y="5306751"/>
              <a:ext cx="873500" cy="1513273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1254985" y="5784352"/>
              <a:ext cx="3605627" cy="969082"/>
            </a:xfrm>
            <a:prstGeom prst="rect">
              <a:avLst/>
            </a:prstGeom>
            <a:noFill/>
          </p:spPr>
          <p:txBody>
            <a:bodyPr wrap="square" lIns="106269" tIns="53135" rIns="106269" bIns="53135" rtlCol="0">
              <a:spAutoFit/>
            </a:bodyPr>
            <a:lstStyle/>
            <a:p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«СЕРЕБРЯНЫЙ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  </a:t>
              </a:r>
            </a:p>
            <a:p>
              <a:r>
                <a:rPr lang="ru-RU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MEDSOFT</a:t>
              </a:r>
              <a:r>
                <a:rPr lang="ru-RU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»  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458254" y="6743458"/>
              <a:ext cx="5099572" cy="1030637"/>
            </a:xfrm>
            <a:prstGeom prst="rect">
              <a:avLst/>
            </a:prstGeom>
          </p:spPr>
          <p:txBody>
            <a:bodyPr wrap="square" lIns="106269" tIns="53135" rIns="106269" bIns="53135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за победу в конкурсе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«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MEDSOFT-2014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»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 </a:t>
              </a:r>
              <a:endPara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на лучшую </a:t>
              </a:r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МИС  </a:t>
              </a:r>
            </a:p>
          </p:txBody>
        </p:sp>
      </p:grpSp>
      <p:pic>
        <p:nvPicPr>
          <p:cNvPr id="163" name="Picture 2" descr="E:\Tanya\WORK WORK\фирм стиль\Брендбук\Набор\Логотип\Логотип БАРС Груп_базовый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771480" y="3900477"/>
            <a:ext cx="1125208" cy="1374718"/>
          </a:xfrm>
          <a:prstGeom prst="rect">
            <a:avLst/>
          </a:prstGeom>
          <a:noFill/>
        </p:spPr>
      </p:pic>
      <p:grpSp>
        <p:nvGrpSpPr>
          <p:cNvPr id="170" name="Группа 169"/>
          <p:cNvGrpSpPr/>
          <p:nvPr/>
        </p:nvGrpSpPr>
        <p:grpSpPr>
          <a:xfrm>
            <a:off x="771480" y="7972443"/>
            <a:ext cx="4467594" cy="2377749"/>
            <a:chOff x="629296" y="807753"/>
            <a:chExt cx="4467594" cy="2377749"/>
          </a:xfrm>
        </p:grpSpPr>
        <p:sp>
          <p:nvSpPr>
            <p:cNvPr id="159" name="TextBox 25"/>
            <p:cNvSpPr txBox="1">
              <a:spLocks noChangeArrowheads="1"/>
            </p:cNvSpPr>
            <p:nvPr/>
          </p:nvSpPr>
          <p:spPr bwMode="auto">
            <a:xfrm>
              <a:off x="646859" y="2148488"/>
              <a:ext cx="4450031" cy="620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6271" tIns="53136" rIns="106271" bIns="53136">
              <a:spAutoFit/>
            </a:bodyPr>
            <a:lstStyle/>
            <a:p>
              <a:pPr>
                <a:lnSpc>
                  <a:spcPts val="1976"/>
                </a:lnSpc>
              </a:pPr>
              <a:r>
                <a:rPr lang="ru-RU" sz="1900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среди крупнейших </a:t>
              </a:r>
              <a:r>
                <a:rPr lang="ru-RU" sz="1900" b="1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поставщиков</a:t>
              </a:r>
              <a:r>
                <a:rPr lang="en-US" sz="1900" b="1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 IT </a:t>
              </a:r>
              <a:r>
                <a:rPr lang="ru-RU" sz="1900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в российском здравоохранении </a:t>
              </a:r>
              <a:endParaRPr lang="ru-RU" sz="1900" dirty="0">
                <a:solidFill>
                  <a:srgbClr val="8C2877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26"/>
            <p:cNvSpPr txBox="1">
              <a:spLocks noChangeArrowheads="1"/>
            </p:cNvSpPr>
            <p:nvPr/>
          </p:nvSpPr>
          <p:spPr bwMode="auto">
            <a:xfrm>
              <a:off x="648699" y="2831971"/>
              <a:ext cx="4371335" cy="35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6271" tIns="53136" rIns="106271" bIns="53136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по версии 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CNews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cs typeface="Tahoma" pitchFamily="34" charset="0"/>
                </a:rPr>
                <a:t> Analytics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TextBox 160"/>
            <p:cNvSpPr txBox="1">
              <a:spLocks noChangeArrowheads="1"/>
            </p:cNvSpPr>
            <p:nvPr/>
          </p:nvSpPr>
          <p:spPr bwMode="auto">
            <a:xfrm>
              <a:off x="2142389" y="1580488"/>
              <a:ext cx="1719837" cy="615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6271" tIns="53136" rIns="106271" bIns="53136">
              <a:spAutoFit/>
            </a:bodyPr>
            <a:lstStyle/>
            <a:p>
              <a:pPr algn="r"/>
              <a:r>
                <a:rPr lang="ru-RU" sz="3300" b="1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МЕСТО</a:t>
              </a:r>
            </a:p>
          </p:txBody>
        </p:sp>
        <p:sp>
          <p:nvSpPr>
            <p:cNvPr id="162" name="TextBox 24"/>
            <p:cNvSpPr txBox="1">
              <a:spLocks noChangeArrowheads="1"/>
            </p:cNvSpPr>
            <p:nvPr/>
          </p:nvSpPr>
          <p:spPr bwMode="auto">
            <a:xfrm>
              <a:off x="1509351" y="950823"/>
              <a:ext cx="802919" cy="1399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6271" tIns="53136" rIns="106271" bIns="53136">
              <a:spAutoFit/>
            </a:bodyPr>
            <a:lstStyle/>
            <a:p>
              <a:pPr algn="r"/>
              <a:r>
                <a:rPr lang="ru-RU" sz="8400" dirty="0" smtClean="0">
                  <a:solidFill>
                    <a:srgbClr val="8C2877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ru-RU" sz="8400" dirty="0">
                <a:solidFill>
                  <a:srgbClr val="8C2877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755046" y="2831428"/>
              <a:ext cx="4110806" cy="187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Рисунок 164" descr="shutterstock_238194949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29296" y="807753"/>
              <a:ext cx="873500" cy="1513273"/>
            </a:xfrm>
            <a:prstGeom prst="rect">
              <a:avLst/>
            </a:prstGeom>
          </p:spPr>
        </p:pic>
      </p:grpSp>
      <p:sp>
        <p:nvSpPr>
          <p:cNvPr id="166" name="Прямоугольный треугольник 165"/>
          <p:cNvSpPr/>
          <p:nvPr/>
        </p:nvSpPr>
        <p:spPr>
          <a:xfrm flipH="1">
            <a:off x="7473368" y="856324"/>
            <a:ext cx="6928433" cy="724469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596362" y="224356"/>
            <a:ext cx="11248008" cy="11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28" tIns="60966" rIns="121928" bIns="60966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ОПЫТ «БАРС ГРУП»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 ИНФОРМАТИЗАЦИИ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ОТРАСЛИ ЗДРАВООХРАНЕНИЯ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65E-6 -0.00985 C 0.02745 -0.00985 0.05017 0.01941 0.05017 0.05574 C 0.05017 0.09206 0.02745 0.12191 -1.58765E-6 0.12191 C -0.02767 0.12191 -0.04983 0.09206 -0.04983 0.05574 C -0.04983 0.01941 -0.02767 -0.00985 -1.58765E-6 -0.00985 Z " pathEditMode="relative" rAng="0" ptsTypes="fffff">
                                      <p:cBhvr>
                                        <p:cTn id="14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615339"/>
            <a:ext cx="14401802" cy="5428410"/>
            <a:chOff x="1" y="1615339"/>
            <a:chExt cx="14401802" cy="3162558"/>
          </a:xfrm>
        </p:grpSpPr>
        <p:pic>
          <p:nvPicPr>
            <p:cNvPr id="2" name="Рисунок 1" descr="01-Январь-Управление2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" y="2497814"/>
              <a:ext cx="14401800" cy="2272783"/>
            </a:xfrm>
            <a:prstGeom prst="rect">
              <a:avLst/>
            </a:prstGeom>
          </p:spPr>
        </p:pic>
        <p:sp>
          <p:nvSpPr>
            <p:cNvPr id="4" name="Прямоугольный треугольник 3"/>
            <p:cNvSpPr/>
            <p:nvPr/>
          </p:nvSpPr>
          <p:spPr>
            <a:xfrm flipH="1">
              <a:off x="1410990" y="1615339"/>
              <a:ext cx="12990813" cy="3162558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alpha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40823" y="4508535"/>
            <a:ext cx="8358469" cy="892140"/>
          </a:xfrm>
          <a:prstGeom prst="rect">
            <a:avLst/>
          </a:prstGeom>
          <a:noFill/>
        </p:spPr>
        <p:txBody>
          <a:bodyPr wrap="square" lIns="106271" tIns="53136" rIns="106271" bIns="53136" rtlCol="0">
            <a:spAutoFit/>
          </a:bodyPr>
          <a:lstStyle/>
          <a:p>
            <a:pPr defTabSz="1217691" eaLnBrk="0" hangingPunct="0">
              <a:defRPr/>
            </a:pPr>
            <a:r>
              <a:rPr lang="ru-RU" altLang="ru-RU" sz="5100" spc="46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altLang="ru-RU" sz="5100" spc="46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4856" y="5630634"/>
            <a:ext cx="72009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Соловьев Владимир,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генерального директора </a:t>
            </a:r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АО </a:t>
            </a: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 </a:t>
            </a:r>
            <a:r>
              <a:rPr lang="ru-RU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</a:t>
            </a: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3713" y="1710565"/>
            <a:ext cx="7995588" cy="2354079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0" lvl="1"/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6362" y="542891"/>
            <a:ext cx="6842595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ПРЕДПОСЫЛКИ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СОЗДАНИЯ</a:t>
            </a:r>
            <a:endParaRPr lang="ru-RU" sz="3600" b="1" dirty="0">
              <a:solidFill>
                <a:srgbClr val="0086BC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85988" y="4366412"/>
            <a:ext cx="10429952" cy="748511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Множество разнородных информационных систем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отрасли здравоохранения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5988" y="8046339"/>
            <a:ext cx="10787142" cy="1069112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Сложное взаимодействие функциональных подразделений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ведомства, лечебно-профилактических учреждений и страховых медицинских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5992" y="2328841"/>
            <a:ext cx="9429816" cy="748511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постоянного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больших объемов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5996" y="6472963"/>
            <a:ext cx="11787266" cy="748511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принятия управленческих решений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основе анализа данных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36089" y="4086556"/>
            <a:ext cx="1312517" cy="1314119"/>
            <a:chOff x="671544" y="2650304"/>
            <a:chExt cx="913249" cy="914361"/>
          </a:xfrm>
        </p:grpSpPr>
        <p:grpSp>
          <p:nvGrpSpPr>
            <p:cNvPr id="11" name="Группа 471"/>
            <p:cNvGrpSpPr/>
            <p:nvPr/>
          </p:nvGrpSpPr>
          <p:grpSpPr>
            <a:xfrm>
              <a:off x="671544" y="2650304"/>
              <a:ext cx="913249" cy="914361"/>
              <a:chOff x="1458094" y="2051222"/>
              <a:chExt cx="1622760" cy="1624737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458094" y="2051222"/>
                <a:ext cx="1611461" cy="1611461"/>
              </a:xfrm>
              <a:prstGeom prst="ellipse">
                <a:avLst/>
              </a:prstGeom>
              <a:blipFill>
                <a:blip r:embed="rId2" cstate="email">
                  <a:grayscl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Хорда 21"/>
              <p:cNvSpPr/>
              <p:nvPr/>
            </p:nvSpPr>
            <p:spPr>
              <a:xfrm rot="16200000">
                <a:off x="1460920" y="2056025"/>
                <a:ext cx="1619934" cy="1619934"/>
              </a:xfrm>
              <a:prstGeom prst="chord">
                <a:avLst>
                  <a:gd name="adj1" fmla="val 2700000"/>
                  <a:gd name="adj2" fmla="val 1338311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  <a:alpha val="29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80"/>
            <p:cNvGrpSpPr/>
            <p:nvPr/>
          </p:nvGrpSpPr>
          <p:grpSpPr>
            <a:xfrm>
              <a:off x="844594" y="2914650"/>
              <a:ext cx="523469" cy="390222"/>
              <a:chOff x="2339975" y="4230688"/>
              <a:chExt cx="611188" cy="455613"/>
            </a:xfrm>
            <a:solidFill>
              <a:schemeClr val="bg1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339975" y="4230688"/>
                <a:ext cx="611188" cy="455613"/>
              </a:xfrm>
              <a:custGeom>
                <a:avLst/>
                <a:gdLst/>
                <a:ahLst/>
                <a:cxnLst>
                  <a:cxn ang="0">
                    <a:pos x="20" y="97"/>
                  </a:cxn>
                  <a:cxn ang="0">
                    <a:pos x="20" y="258"/>
                  </a:cxn>
                  <a:cxn ang="0">
                    <a:pos x="21" y="261"/>
                  </a:cxn>
                  <a:cxn ang="0">
                    <a:pos x="24" y="264"/>
                  </a:cxn>
                  <a:cxn ang="0">
                    <a:pos x="26" y="265"/>
                  </a:cxn>
                  <a:cxn ang="0">
                    <a:pos x="30" y="266"/>
                  </a:cxn>
                  <a:cxn ang="0">
                    <a:pos x="355" y="266"/>
                  </a:cxn>
                  <a:cxn ang="0">
                    <a:pos x="359" y="265"/>
                  </a:cxn>
                  <a:cxn ang="0">
                    <a:pos x="361" y="264"/>
                  </a:cxn>
                  <a:cxn ang="0">
                    <a:pos x="364" y="261"/>
                  </a:cxn>
                  <a:cxn ang="0">
                    <a:pos x="365" y="258"/>
                  </a:cxn>
                  <a:cxn ang="0">
                    <a:pos x="365" y="97"/>
                  </a:cxn>
                  <a:cxn ang="0">
                    <a:pos x="20" y="97"/>
                  </a:cxn>
                  <a:cxn ang="0">
                    <a:pos x="30" y="20"/>
                  </a:cxn>
                  <a:cxn ang="0">
                    <a:pos x="26" y="21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20" y="76"/>
                  </a:cxn>
                  <a:cxn ang="0">
                    <a:pos x="365" y="76"/>
                  </a:cxn>
                  <a:cxn ang="0">
                    <a:pos x="365" y="30"/>
                  </a:cxn>
                  <a:cxn ang="0">
                    <a:pos x="364" y="26"/>
                  </a:cxn>
                  <a:cxn ang="0">
                    <a:pos x="359" y="21"/>
                  </a:cxn>
                  <a:cxn ang="0">
                    <a:pos x="355" y="20"/>
                  </a:cxn>
                  <a:cxn ang="0">
                    <a:pos x="30" y="20"/>
                  </a:cxn>
                  <a:cxn ang="0">
                    <a:pos x="30" y="0"/>
                  </a:cxn>
                  <a:cxn ang="0">
                    <a:pos x="355" y="0"/>
                  </a:cxn>
                  <a:cxn ang="0">
                    <a:pos x="367" y="2"/>
                  </a:cxn>
                  <a:cxn ang="0">
                    <a:pos x="376" y="8"/>
                  </a:cxn>
                  <a:cxn ang="0">
                    <a:pos x="383" y="18"/>
                  </a:cxn>
                  <a:cxn ang="0">
                    <a:pos x="385" y="30"/>
                  </a:cxn>
                  <a:cxn ang="0">
                    <a:pos x="385" y="258"/>
                  </a:cxn>
                  <a:cxn ang="0">
                    <a:pos x="383" y="269"/>
                  </a:cxn>
                  <a:cxn ang="0">
                    <a:pos x="376" y="279"/>
                  </a:cxn>
                  <a:cxn ang="0">
                    <a:pos x="367" y="285"/>
                  </a:cxn>
                  <a:cxn ang="0">
                    <a:pos x="355" y="287"/>
                  </a:cxn>
                  <a:cxn ang="0">
                    <a:pos x="30" y="287"/>
                  </a:cxn>
                  <a:cxn ang="0">
                    <a:pos x="18" y="285"/>
                  </a:cxn>
                  <a:cxn ang="0">
                    <a:pos x="9" y="279"/>
                  </a:cxn>
                  <a:cxn ang="0">
                    <a:pos x="2" y="269"/>
                  </a:cxn>
                  <a:cxn ang="0">
                    <a:pos x="0" y="25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0" y="0"/>
                  </a:cxn>
                </a:cxnLst>
                <a:rect l="0" t="0" r="r" b="b"/>
                <a:pathLst>
                  <a:path w="385" h="287">
                    <a:moveTo>
                      <a:pt x="20" y="97"/>
                    </a:moveTo>
                    <a:lnTo>
                      <a:pt x="20" y="258"/>
                    </a:lnTo>
                    <a:lnTo>
                      <a:pt x="21" y="261"/>
                    </a:lnTo>
                    <a:lnTo>
                      <a:pt x="24" y="264"/>
                    </a:lnTo>
                    <a:lnTo>
                      <a:pt x="26" y="265"/>
                    </a:lnTo>
                    <a:lnTo>
                      <a:pt x="30" y="266"/>
                    </a:lnTo>
                    <a:lnTo>
                      <a:pt x="355" y="266"/>
                    </a:lnTo>
                    <a:lnTo>
                      <a:pt x="359" y="265"/>
                    </a:lnTo>
                    <a:lnTo>
                      <a:pt x="361" y="264"/>
                    </a:lnTo>
                    <a:lnTo>
                      <a:pt x="364" y="261"/>
                    </a:lnTo>
                    <a:lnTo>
                      <a:pt x="365" y="258"/>
                    </a:lnTo>
                    <a:lnTo>
                      <a:pt x="365" y="97"/>
                    </a:lnTo>
                    <a:lnTo>
                      <a:pt x="20" y="97"/>
                    </a:lnTo>
                    <a:close/>
                    <a:moveTo>
                      <a:pt x="30" y="20"/>
                    </a:moveTo>
                    <a:lnTo>
                      <a:pt x="26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20" y="76"/>
                    </a:lnTo>
                    <a:lnTo>
                      <a:pt x="365" y="76"/>
                    </a:lnTo>
                    <a:lnTo>
                      <a:pt x="365" y="30"/>
                    </a:lnTo>
                    <a:lnTo>
                      <a:pt x="364" y="26"/>
                    </a:lnTo>
                    <a:lnTo>
                      <a:pt x="359" y="21"/>
                    </a:lnTo>
                    <a:lnTo>
                      <a:pt x="355" y="20"/>
                    </a:lnTo>
                    <a:lnTo>
                      <a:pt x="30" y="20"/>
                    </a:lnTo>
                    <a:close/>
                    <a:moveTo>
                      <a:pt x="30" y="0"/>
                    </a:moveTo>
                    <a:lnTo>
                      <a:pt x="355" y="0"/>
                    </a:lnTo>
                    <a:lnTo>
                      <a:pt x="367" y="2"/>
                    </a:lnTo>
                    <a:lnTo>
                      <a:pt x="376" y="8"/>
                    </a:lnTo>
                    <a:lnTo>
                      <a:pt x="383" y="18"/>
                    </a:lnTo>
                    <a:lnTo>
                      <a:pt x="385" y="30"/>
                    </a:lnTo>
                    <a:lnTo>
                      <a:pt x="385" y="258"/>
                    </a:lnTo>
                    <a:lnTo>
                      <a:pt x="383" y="269"/>
                    </a:lnTo>
                    <a:lnTo>
                      <a:pt x="376" y="279"/>
                    </a:lnTo>
                    <a:lnTo>
                      <a:pt x="367" y="285"/>
                    </a:lnTo>
                    <a:lnTo>
                      <a:pt x="355" y="287"/>
                    </a:lnTo>
                    <a:lnTo>
                      <a:pt x="30" y="287"/>
                    </a:lnTo>
                    <a:lnTo>
                      <a:pt x="18" y="285"/>
                    </a:lnTo>
                    <a:lnTo>
                      <a:pt x="9" y="279"/>
                    </a:lnTo>
                    <a:lnTo>
                      <a:pt x="2" y="269"/>
                    </a:lnTo>
                    <a:lnTo>
                      <a:pt x="0" y="25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3475" y="4287838"/>
                <a:ext cx="38100" cy="381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6" y="1"/>
                  </a:cxn>
                  <a:cxn ang="0">
                    <a:pos x="19" y="2"/>
                  </a:cxn>
                  <a:cxn ang="0">
                    <a:pos x="22" y="6"/>
                  </a:cxn>
                  <a:cxn ang="0">
                    <a:pos x="24" y="12"/>
                  </a:cxn>
                  <a:cxn ang="0">
                    <a:pos x="22" y="18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1" y="24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11" y="0"/>
                  </a:cxn>
                </a:cxnLst>
                <a:rect l="0" t="0" r="r" b="b"/>
                <a:pathLst>
                  <a:path w="24" h="24">
                    <a:moveTo>
                      <a:pt x="11" y="0"/>
                    </a:moveTo>
                    <a:lnTo>
                      <a:pt x="16" y="1"/>
                    </a:lnTo>
                    <a:lnTo>
                      <a:pt x="19" y="2"/>
                    </a:lnTo>
                    <a:lnTo>
                      <a:pt x="22" y="6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9" y="22"/>
                    </a:lnTo>
                    <a:lnTo>
                      <a:pt x="16" y="23"/>
                    </a:lnTo>
                    <a:lnTo>
                      <a:pt x="11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68563" y="4287838"/>
                <a:ext cx="38100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2"/>
                  </a:cxn>
                  <a:cxn ang="0">
                    <a:pos x="22" y="6"/>
                  </a:cxn>
                  <a:cxn ang="0">
                    <a:pos x="24" y="12"/>
                  </a:cxn>
                  <a:cxn ang="0">
                    <a:pos x="22" y="18"/>
                  </a:cxn>
                  <a:cxn ang="0">
                    <a:pos x="18" y="22"/>
                  </a:cxn>
                  <a:cxn ang="0">
                    <a:pos x="12" y="24"/>
                  </a:cxn>
                  <a:cxn ang="0">
                    <a:pos x="6" y="22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18" y="2"/>
                    </a:lnTo>
                    <a:lnTo>
                      <a:pt x="22" y="6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535238" y="4287838"/>
                <a:ext cx="38100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2"/>
                  </a:cxn>
                  <a:cxn ang="0">
                    <a:pos x="21" y="6"/>
                  </a:cxn>
                  <a:cxn ang="0">
                    <a:pos x="24" y="12"/>
                  </a:cxn>
                  <a:cxn ang="0">
                    <a:pos x="21" y="18"/>
                  </a:cxn>
                  <a:cxn ang="0">
                    <a:pos x="18" y="22"/>
                  </a:cxn>
                  <a:cxn ang="0">
                    <a:pos x="12" y="24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4" y="12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2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2427288" y="4430713"/>
                <a:ext cx="176213" cy="176213"/>
              </a:xfrm>
              <a:custGeom>
                <a:avLst/>
                <a:gdLst/>
                <a:ahLst/>
                <a:cxnLst>
                  <a:cxn ang="0">
                    <a:pos x="20" y="21"/>
                  </a:cxn>
                  <a:cxn ang="0">
                    <a:pos x="20" y="90"/>
                  </a:cxn>
                  <a:cxn ang="0">
                    <a:pos x="89" y="90"/>
                  </a:cxn>
                  <a:cxn ang="0">
                    <a:pos x="89" y="21"/>
                  </a:cxn>
                  <a:cxn ang="0">
                    <a:pos x="20" y="21"/>
                  </a:cxn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111" h="111">
                    <a:moveTo>
                      <a:pt x="20" y="21"/>
                    </a:moveTo>
                    <a:lnTo>
                      <a:pt x="20" y="90"/>
                    </a:lnTo>
                    <a:lnTo>
                      <a:pt x="89" y="90"/>
                    </a:lnTo>
                    <a:lnTo>
                      <a:pt x="89" y="21"/>
                    </a:lnTo>
                    <a:lnTo>
                      <a:pt x="20" y="21"/>
                    </a:lnTo>
                    <a:close/>
                    <a:moveTo>
                      <a:pt x="0" y="0"/>
                    </a:moveTo>
                    <a:lnTo>
                      <a:pt x="111" y="0"/>
                    </a:lnTo>
                    <a:lnTo>
                      <a:pt x="111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667000" y="4430713"/>
                <a:ext cx="198438" cy="333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5" y="0"/>
                  </a:cxn>
                  <a:cxn ang="0">
                    <a:pos x="119" y="1"/>
                  </a:cxn>
                  <a:cxn ang="0">
                    <a:pos x="122" y="3"/>
                  </a:cxn>
                  <a:cxn ang="0">
                    <a:pos x="124" y="6"/>
                  </a:cxn>
                  <a:cxn ang="0">
                    <a:pos x="125" y="11"/>
                  </a:cxn>
                  <a:cxn ang="0">
                    <a:pos x="124" y="15"/>
                  </a:cxn>
                  <a:cxn ang="0">
                    <a:pos x="122" y="18"/>
                  </a:cxn>
                  <a:cxn ang="0">
                    <a:pos x="119" y="20"/>
                  </a:cxn>
                  <a:cxn ang="0">
                    <a:pos x="115" y="21"/>
                  </a:cxn>
                  <a:cxn ang="0">
                    <a:pos x="11" y="21"/>
                  </a:cxn>
                  <a:cxn ang="0">
                    <a:pos x="7" y="20"/>
                  </a:cxn>
                  <a:cxn ang="0">
                    <a:pos x="4" y="18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r" b="b"/>
                <a:pathLst>
                  <a:path w="125" h="21">
                    <a:moveTo>
                      <a:pt x="11" y="0"/>
                    </a:moveTo>
                    <a:lnTo>
                      <a:pt x="115" y="0"/>
                    </a:lnTo>
                    <a:lnTo>
                      <a:pt x="119" y="1"/>
                    </a:lnTo>
                    <a:lnTo>
                      <a:pt x="122" y="3"/>
                    </a:lnTo>
                    <a:lnTo>
                      <a:pt x="124" y="6"/>
                    </a:lnTo>
                    <a:lnTo>
                      <a:pt x="125" y="11"/>
                    </a:lnTo>
                    <a:lnTo>
                      <a:pt x="124" y="15"/>
                    </a:lnTo>
                    <a:lnTo>
                      <a:pt x="122" y="18"/>
                    </a:lnTo>
                    <a:lnTo>
                      <a:pt x="119" y="20"/>
                    </a:lnTo>
                    <a:lnTo>
                      <a:pt x="115" y="21"/>
                    </a:lnTo>
                    <a:lnTo>
                      <a:pt x="11" y="21"/>
                    </a:lnTo>
                    <a:lnTo>
                      <a:pt x="7" y="20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667000" y="4502150"/>
                <a:ext cx="198438" cy="333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5" y="0"/>
                  </a:cxn>
                  <a:cxn ang="0">
                    <a:pos x="119" y="1"/>
                  </a:cxn>
                  <a:cxn ang="0">
                    <a:pos x="122" y="3"/>
                  </a:cxn>
                  <a:cxn ang="0">
                    <a:pos x="124" y="6"/>
                  </a:cxn>
                  <a:cxn ang="0">
                    <a:pos x="125" y="11"/>
                  </a:cxn>
                  <a:cxn ang="0">
                    <a:pos x="123" y="17"/>
                  </a:cxn>
                  <a:cxn ang="0">
                    <a:pos x="121" y="19"/>
                  </a:cxn>
                  <a:cxn ang="0">
                    <a:pos x="11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3" y="17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r" b="b"/>
                <a:pathLst>
                  <a:path w="125" h="21">
                    <a:moveTo>
                      <a:pt x="11" y="0"/>
                    </a:moveTo>
                    <a:lnTo>
                      <a:pt x="115" y="0"/>
                    </a:lnTo>
                    <a:lnTo>
                      <a:pt x="119" y="1"/>
                    </a:lnTo>
                    <a:lnTo>
                      <a:pt x="122" y="3"/>
                    </a:lnTo>
                    <a:lnTo>
                      <a:pt x="124" y="6"/>
                    </a:lnTo>
                    <a:lnTo>
                      <a:pt x="125" y="11"/>
                    </a:lnTo>
                    <a:lnTo>
                      <a:pt x="123" y="17"/>
                    </a:lnTo>
                    <a:lnTo>
                      <a:pt x="121" y="19"/>
                    </a:lnTo>
                    <a:lnTo>
                      <a:pt x="118" y="21"/>
                    </a:lnTo>
                    <a:lnTo>
                      <a:pt x="8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667000" y="4575175"/>
                <a:ext cx="198438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8" y="0"/>
                  </a:cxn>
                  <a:cxn ang="0">
                    <a:pos x="121" y="2"/>
                  </a:cxn>
                  <a:cxn ang="0">
                    <a:pos x="123" y="4"/>
                  </a:cxn>
                  <a:cxn ang="0">
                    <a:pos x="124" y="6"/>
                  </a:cxn>
                  <a:cxn ang="0">
                    <a:pos x="125" y="10"/>
                  </a:cxn>
                  <a:cxn ang="0">
                    <a:pos x="123" y="16"/>
                  </a:cxn>
                  <a:cxn ang="0">
                    <a:pos x="121" y="18"/>
                  </a:cxn>
                  <a:cxn ang="0">
                    <a:pos x="118" y="20"/>
                  </a:cxn>
                  <a:cxn ang="0">
                    <a:pos x="8" y="20"/>
                  </a:cxn>
                  <a:cxn ang="0">
                    <a:pos x="5" y="18"/>
                  </a:cxn>
                  <a:cxn ang="0">
                    <a:pos x="3" y="16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125" h="20">
                    <a:moveTo>
                      <a:pt x="8" y="0"/>
                    </a:moveTo>
                    <a:lnTo>
                      <a:pt x="118" y="0"/>
                    </a:lnTo>
                    <a:lnTo>
                      <a:pt x="121" y="2"/>
                    </a:lnTo>
                    <a:lnTo>
                      <a:pt x="123" y="4"/>
                    </a:lnTo>
                    <a:lnTo>
                      <a:pt x="124" y="6"/>
                    </a:lnTo>
                    <a:lnTo>
                      <a:pt x="125" y="10"/>
                    </a:lnTo>
                    <a:lnTo>
                      <a:pt x="123" y="16"/>
                    </a:lnTo>
                    <a:lnTo>
                      <a:pt x="121" y="18"/>
                    </a:lnTo>
                    <a:lnTo>
                      <a:pt x="118" y="20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36089" y="2118996"/>
            <a:ext cx="1312517" cy="1314119"/>
            <a:chOff x="671544" y="1307279"/>
            <a:chExt cx="913249" cy="914361"/>
          </a:xfrm>
        </p:grpSpPr>
        <p:grpSp>
          <p:nvGrpSpPr>
            <p:cNvPr id="24" name="Группа 483"/>
            <p:cNvGrpSpPr/>
            <p:nvPr/>
          </p:nvGrpSpPr>
          <p:grpSpPr>
            <a:xfrm>
              <a:off x="671544" y="1307279"/>
              <a:ext cx="913249" cy="914361"/>
              <a:chOff x="5196426" y="2051222"/>
              <a:chExt cx="1622760" cy="1624737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5196426" y="2051222"/>
                <a:ext cx="1611461" cy="1611461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Хорда 28"/>
              <p:cNvSpPr/>
              <p:nvPr/>
            </p:nvSpPr>
            <p:spPr>
              <a:xfrm rot="16200000">
                <a:off x="5199252" y="2056025"/>
                <a:ext cx="1619934" cy="1619934"/>
              </a:xfrm>
              <a:prstGeom prst="chord">
                <a:avLst>
                  <a:gd name="adj1" fmla="val 2700000"/>
                  <a:gd name="adj2" fmla="val 1338311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  <a:alpha val="29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129"/>
            <p:cNvGrpSpPr/>
            <p:nvPr/>
          </p:nvGrpSpPr>
          <p:grpSpPr>
            <a:xfrm>
              <a:off x="872057" y="1518666"/>
              <a:ext cx="500633" cy="500633"/>
              <a:chOff x="1142604" y="5327997"/>
              <a:chExt cx="557213" cy="557213"/>
            </a:xfrm>
            <a:solidFill>
              <a:schemeClr val="bg1"/>
            </a:solidFill>
          </p:grpSpPr>
          <p:sp>
            <p:nvSpPr>
              <p:cNvPr id="26" name="Freeform 54"/>
              <p:cNvSpPr>
                <a:spLocks noEditPoints="1"/>
              </p:cNvSpPr>
              <p:nvPr/>
            </p:nvSpPr>
            <p:spPr bwMode="auto">
              <a:xfrm>
                <a:off x="1142604" y="5327997"/>
                <a:ext cx="557213" cy="557213"/>
              </a:xfrm>
              <a:custGeom>
                <a:avLst/>
                <a:gdLst/>
                <a:ahLst/>
                <a:cxnLst>
                  <a:cxn ang="0">
                    <a:pos x="155" y="53"/>
                  </a:cxn>
                  <a:cxn ang="0">
                    <a:pos x="132" y="71"/>
                  </a:cxn>
                  <a:cxn ang="0">
                    <a:pos x="103" y="75"/>
                  </a:cxn>
                  <a:cxn ang="0">
                    <a:pos x="56" y="77"/>
                  </a:cxn>
                  <a:cxn ang="0">
                    <a:pos x="80" y="113"/>
                  </a:cxn>
                  <a:cxn ang="0">
                    <a:pos x="70" y="133"/>
                  </a:cxn>
                  <a:cxn ang="0">
                    <a:pos x="42" y="157"/>
                  </a:cxn>
                  <a:cxn ang="0">
                    <a:pos x="42" y="194"/>
                  </a:cxn>
                  <a:cxn ang="0">
                    <a:pos x="71" y="221"/>
                  </a:cxn>
                  <a:cxn ang="0">
                    <a:pos x="75" y="248"/>
                  </a:cxn>
                  <a:cxn ang="0">
                    <a:pos x="77" y="295"/>
                  </a:cxn>
                  <a:cxn ang="0">
                    <a:pos x="111" y="271"/>
                  </a:cxn>
                  <a:cxn ang="0">
                    <a:pos x="154" y="288"/>
                  </a:cxn>
                  <a:cxn ang="0">
                    <a:pos x="161" y="331"/>
                  </a:cxn>
                  <a:cxn ang="0">
                    <a:pos x="196" y="299"/>
                  </a:cxn>
                  <a:cxn ang="0">
                    <a:pos x="230" y="276"/>
                  </a:cxn>
                  <a:cxn ang="0">
                    <a:pos x="258" y="284"/>
                  </a:cxn>
                  <a:cxn ang="0">
                    <a:pos x="282" y="258"/>
                  </a:cxn>
                  <a:cxn ang="0">
                    <a:pos x="276" y="230"/>
                  </a:cxn>
                  <a:cxn ang="0">
                    <a:pos x="298" y="196"/>
                  </a:cxn>
                  <a:cxn ang="0">
                    <a:pos x="329" y="161"/>
                  </a:cxn>
                  <a:cxn ang="0">
                    <a:pos x="288" y="154"/>
                  </a:cxn>
                  <a:cxn ang="0">
                    <a:pos x="271" y="113"/>
                  </a:cxn>
                  <a:cxn ang="0">
                    <a:pos x="295" y="77"/>
                  </a:cxn>
                  <a:cxn ang="0">
                    <a:pos x="248" y="75"/>
                  </a:cxn>
                  <a:cxn ang="0">
                    <a:pos x="219" y="71"/>
                  </a:cxn>
                  <a:cxn ang="0">
                    <a:pos x="195" y="53"/>
                  </a:cxn>
                  <a:cxn ang="0">
                    <a:pos x="161" y="22"/>
                  </a:cxn>
                  <a:cxn ang="0">
                    <a:pos x="203" y="1"/>
                  </a:cxn>
                  <a:cxn ang="0">
                    <a:pos x="210" y="9"/>
                  </a:cxn>
                  <a:cxn ang="0">
                    <a:pos x="270" y="35"/>
                  </a:cxn>
                  <a:cxn ang="0">
                    <a:pos x="278" y="32"/>
                  </a:cxn>
                  <a:cxn ang="0">
                    <a:pos x="317" y="69"/>
                  </a:cxn>
                  <a:cxn ang="0">
                    <a:pos x="318" y="82"/>
                  </a:cxn>
                  <a:cxn ang="0">
                    <a:pos x="342" y="141"/>
                  </a:cxn>
                  <a:cxn ang="0">
                    <a:pos x="350" y="148"/>
                  </a:cxn>
                  <a:cxn ang="0">
                    <a:pos x="350" y="203"/>
                  </a:cxn>
                  <a:cxn ang="0">
                    <a:pos x="342" y="210"/>
                  </a:cxn>
                  <a:cxn ang="0">
                    <a:pos x="318" y="270"/>
                  </a:cxn>
                  <a:cxn ang="0">
                    <a:pos x="317" y="284"/>
                  </a:cxn>
                  <a:cxn ang="0">
                    <a:pos x="278" y="320"/>
                  </a:cxn>
                  <a:cxn ang="0">
                    <a:pos x="270" y="318"/>
                  </a:cxn>
                  <a:cxn ang="0">
                    <a:pos x="210" y="342"/>
                  </a:cxn>
                  <a:cxn ang="0">
                    <a:pos x="203" y="350"/>
                  </a:cxn>
                  <a:cxn ang="0">
                    <a:pos x="148" y="350"/>
                  </a:cxn>
                  <a:cxn ang="0">
                    <a:pos x="141" y="342"/>
                  </a:cxn>
                  <a:cxn ang="0">
                    <a:pos x="81" y="318"/>
                  </a:cxn>
                  <a:cxn ang="0">
                    <a:pos x="74" y="320"/>
                  </a:cxn>
                  <a:cxn ang="0">
                    <a:pos x="34" y="284"/>
                  </a:cxn>
                  <a:cxn ang="0">
                    <a:pos x="33" y="270"/>
                  </a:cxn>
                  <a:cxn ang="0">
                    <a:pos x="9" y="210"/>
                  </a:cxn>
                  <a:cxn ang="0">
                    <a:pos x="1" y="203"/>
                  </a:cxn>
                  <a:cxn ang="0">
                    <a:pos x="1" y="148"/>
                  </a:cxn>
                  <a:cxn ang="0">
                    <a:pos x="9" y="141"/>
                  </a:cxn>
                  <a:cxn ang="0">
                    <a:pos x="33" y="82"/>
                  </a:cxn>
                  <a:cxn ang="0">
                    <a:pos x="34" y="69"/>
                  </a:cxn>
                  <a:cxn ang="0">
                    <a:pos x="73" y="32"/>
                  </a:cxn>
                  <a:cxn ang="0">
                    <a:pos x="81" y="35"/>
                  </a:cxn>
                  <a:cxn ang="0">
                    <a:pos x="141" y="9"/>
                  </a:cxn>
                  <a:cxn ang="0">
                    <a:pos x="148" y="1"/>
                  </a:cxn>
                </a:cxnLst>
                <a:rect l="0" t="0" r="r" b="b"/>
                <a:pathLst>
                  <a:path w="351" h="351">
                    <a:moveTo>
                      <a:pt x="161" y="22"/>
                    </a:moveTo>
                    <a:lnTo>
                      <a:pt x="157" y="42"/>
                    </a:lnTo>
                    <a:lnTo>
                      <a:pt x="155" y="53"/>
                    </a:lnTo>
                    <a:lnTo>
                      <a:pt x="154" y="63"/>
                    </a:lnTo>
                    <a:lnTo>
                      <a:pt x="133" y="70"/>
                    </a:lnTo>
                    <a:lnTo>
                      <a:pt x="132" y="71"/>
                    </a:lnTo>
                    <a:lnTo>
                      <a:pt x="121" y="75"/>
                    </a:lnTo>
                    <a:lnTo>
                      <a:pt x="111" y="82"/>
                    </a:lnTo>
                    <a:lnTo>
                      <a:pt x="103" y="75"/>
                    </a:lnTo>
                    <a:lnTo>
                      <a:pt x="93" y="69"/>
                    </a:lnTo>
                    <a:lnTo>
                      <a:pt x="77" y="56"/>
                    </a:lnTo>
                    <a:lnTo>
                      <a:pt x="56" y="77"/>
                    </a:lnTo>
                    <a:lnTo>
                      <a:pt x="67" y="94"/>
                    </a:lnTo>
                    <a:lnTo>
                      <a:pt x="74" y="103"/>
                    </a:lnTo>
                    <a:lnTo>
                      <a:pt x="80" y="113"/>
                    </a:lnTo>
                    <a:lnTo>
                      <a:pt x="75" y="121"/>
                    </a:lnTo>
                    <a:lnTo>
                      <a:pt x="71" y="132"/>
                    </a:lnTo>
                    <a:lnTo>
                      <a:pt x="70" y="133"/>
                    </a:lnTo>
                    <a:lnTo>
                      <a:pt x="63" y="154"/>
                    </a:lnTo>
                    <a:lnTo>
                      <a:pt x="53" y="155"/>
                    </a:lnTo>
                    <a:lnTo>
                      <a:pt x="42" y="157"/>
                    </a:lnTo>
                    <a:lnTo>
                      <a:pt x="21" y="161"/>
                    </a:lnTo>
                    <a:lnTo>
                      <a:pt x="21" y="191"/>
                    </a:lnTo>
                    <a:lnTo>
                      <a:pt x="42" y="194"/>
                    </a:lnTo>
                    <a:lnTo>
                      <a:pt x="63" y="198"/>
                    </a:lnTo>
                    <a:lnTo>
                      <a:pt x="70" y="219"/>
                    </a:lnTo>
                    <a:lnTo>
                      <a:pt x="71" y="221"/>
                    </a:lnTo>
                    <a:lnTo>
                      <a:pt x="75" y="230"/>
                    </a:lnTo>
                    <a:lnTo>
                      <a:pt x="81" y="240"/>
                    </a:lnTo>
                    <a:lnTo>
                      <a:pt x="75" y="248"/>
                    </a:lnTo>
                    <a:lnTo>
                      <a:pt x="69" y="258"/>
                    </a:lnTo>
                    <a:lnTo>
                      <a:pt x="56" y="275"/>
                    </a:lnTo>
                    <a:lnTo>
                      <a:pt x="77" y="295"/>
                    </a:lnTo>
                    <a:lnTo>
                      <a:pt x="93" y="284"/>
                    </a:lnTo>
                    <a:lnTo>
                      <a:pt x="103" y="277"/>
                    </a:lnTo>
                    <a:lnTo>
                      <a:pt x="111" y="271"/>
                    </a:lnTo>
                    <a:lnTo>
                      <a:pt x="121" y="276"/>
                    </a:lnTo>
                    <a:lnTo>
                      <a:pt x="132" y="281"/>
                    </a:lnTo>
                    <a:lnTo>
                      <a:pt x="154" y="288"/>
                    </a:lnTo>
                    <a:lnTo>
                      <a:pt x="155" y="299"/>
                    </a:lnTo>
                    <a:lnTo>
                      <a:pt x="157" y="309"/>
                    </a:lnTo>
                    <a:lnTo>
                      <a:pt x="161" y="331"/>
                    </a:lnTo>
                    <a:lnTo>
                      <a:pt x="190" y="331"/>
                    </a:lnTo>
                    <a:lnTo>
                      <a:pt x="194" y="309"/>
                    </a:lnTo>
                    <a:lnTo>
                      <a:pt x="196" y="299"/>
                    </a:lnTo>
                    <a:lnTo>
                      <a:pt x="197" y="288"/>
                    </a:lnTo>
                    <a:lnTo>
                      <a:pt x="219" y="281"/>
                    </a:lnTo>
                    <a:lnTo>
                      <a:pt x="230" y="276"/>
                    </a:lnTo>
                    <a:lnTo>
                      <a:pt x="240" y="271"/>
                    </a:lnTo>
                    <a:lnTo>
                      <a:pt x="248" y="277"/>
                    </a:lnTo>
                    <a:lnTo>
                      <a:pt x="258" y="284"/>
                    </a:lnTo>
                    <a:lnTo>
                      <a:pt x="274" y="295"/>
                    </a:lnTo>
                    <a:lnTo>
                      <a:pt x="295" y="275"/>
                    </a:lnTo>
                    <a:lnTo>
                      <a:pt x="282" y="258"/>
                    </a:lnTo>
                    <a:lnTo>
                      <a:pt x="276" y="248"/>
                    </a:lnTo>
                    <a:lnTo>
                      <a:pt x="270" y="240"/>
                    </a:lnTo>
                    <a:lnTo>
                      <a:pt x="276" y="230"/>
                    </a:lnTo>
                    <a:lnTo>
                      <a:pt x="281" y="219"/>
                    </a:lnTo>
                    <a:lnTo>
                      <a:pt x="288" y="197"/>
                    </a:lnTo>
                    <a:lnTo>
                      <a:pt x="298" y="196"/>
                    </a:lnTo>
                    <a:lnTo>
                      <a:pt x="309" y="194"/>
                    </a:lnTo>
                    <a:lnTo>
                      <a:pt x="329" y="191"/>
                    </a:lnTo>
                    <a:lnTo>
                      <a:pt x="329" y="161"/>
                    </a:lnTo>
                    <a:lnTo>
                      <a:pt x="309" y="157"/>
                    </a:lnTo>
                    <a:lnTo>
                      <a:pt x="298" y="156"/>
                    </a:lnTo>
                    <a:lnTo>
                      <a:pt x="288" y="154"/>
                    </a:lnTo>
                    <a:lnTo>
                      <a:pt x="281" y="133"/>
                    </a:lnTo>
                    <a:lnTo>
                      <a:pt x="281" y="132"/>
                    </a:lnTo>
                    <a:lnTo>
                      <a:pt x="271" y="113"/>
                    </a:lnTo>
                    <a:lnTo>
                      <a:pt x="277" y="103"/>
                    </a:lnTo>
                    <a:lnTo>
                      <a:pt x="283" y="94"/>
                    </a:lnTo>
                    <a:lnTo>
                      <a:pt x="295" y="77"/>
                    </a:lnTo>
                    <a:lnTo>
                      <a:pt x="274" y="56"/>
                    </a:lnTo>
                    <a:lnTo>
                      <a:pt x="258" y="69"/>
                    </a:lnTo>
                    <a:lnTo>
                      <a:pt x="248" y="75"/>
                    </a:lnTo>
                    <a:lnTo>
                      <a:pt x="240" y="82"/>
                    </a:lnTo>
                    <a:lnTo>
                      <a:pt x="230" y="75"/>
                    </a:lnTo>
                    <a:lnTo>
                      <a:pt x="219" y="71"/>
                    </a:lnTo>
                    <a:lnTo>
                      <a:pt x="218" y="70"/>
                    </a:lnTo>
                    <a:lnTo>
                      <a:pt x="197" y="63"/>
                    </a:lnTo>
                    <a:lnTo>
                      <a:pt x="195" y="53"/>
                    </a:lnTo>
                    <a:lnTo>
                      <a:pt x="194" y="42"/>
                    </a:lnTo>
                    <a:lnTo>
                      <a:pt x="190" y="22"/>
                    </a:lnTo>
                    <a:lnTo>
                      <a:pt x="161" y="22"/>
                    </a:lnTo>
                    <a:close/>
                    <a:moveTo>
                      <a:pt x="152" y="0"/>
                    </a:moveTo>
                    <a:lnTo>
                      <a:pt x="199" y="0"/>
                    </a:lnTo>
                    <a:lnTo>
                      <a:pt x="203" y="1"/>
                    </a:lnTo>
                    <a:lnTo>
                      <a:pt x="205" y="4"/>
                    </a:lnTo>
                    <a:lnTo>
                      <a:pt x="209" y="6"/>
                    </a:lnTo>
                    <a:lnTo>
                      <a:pt x="210" y="9"/>
                    </a:lnTo>
                    <a:lnTo>
                      <a:pt x="215" y="46"/>
                    </a:lnTo>
                    <a:lnTo>
                      <a:pt x="239" y="56"/>
                    </a:lnTo>
                    <a:lnTo>
                      <a:pt x="270" y="35"/>
                    </a:lnTo>
                    <a:lnTo>
                      <a:pt x="272" y="33"/>
                    </a:lnTo>
                    <a:lnTo>
                      <a:pt x="275" y="32"/>
                    </a:lnTo>
                    <a:lnTo>
                      <a:pt x="278" y="32"/>
                    </a:lnTo>
                    <a:lnTo>
                      <a:pt x="280" y="33"/>
                    </a:lnTo>
                    <a:lnTo>
                      <a:pt x="282" y="36"/>
                    </a:lnTo>
                    <a:lnTo>
                      <a:pt x="317" y="69"/>
                    </a:lnTo>
                    <a:lnTo>
                      <a:pt x="319" y="72"/>
                    </a:lnTo>
                    <a:lnTo>
                      <a:pt x="319" y="78"/>
                    </a:lnTo>
                    <a:lnTo>
                      <a:pt x="318" y="82"/>
                    </a:lnTo>
                    <a:lnTo>
                      <a:pt x="295" y="113"/>
                    </a:lnTo>
                    <a:lnTo>
                      <a:pt x="305" y="136"/>
                    </a:lnTo>
                    <a:lnTo>
                      <a:pt x="342" y="141"/>
                    </a:lnTo>
                    <a:lnTo>
                      <a:pt x="346" y="143"/>
                    </a:lnTo>
                    <a:lnTo>
                      <a:pt x="349" y="146"/>
                    </a:lnTo>
                    <a:lnTo>
                      <a:pt x="350" y="148"/>
                    </a:lnTo>
                    <a:lnTo>
                      <a:pt x="351" y="152"/>
                    </a:lnTo>
                    <a:lnTo>
                      <a:pt x="351" y="199"/>
                    </a:lnTo>
                    <a:lnTo>
                      <a:pt x="350" y="203"/>
                    </a:lnTo>
                    <a:lnTo>
                      <a:pt x="349" y="207"/>
                    </a:lnTo>
                    <a:lnTo>
                      <a:pt x="346" y="209"/>
                    </a:lnTo>
                    <a:lnTo>
                      <a:pt x="342" y="210"/>
                    </a:lnTo>
                    <a:lnTo>
                      <a:pt x="305" y="216"/>
                    </a:lnTo>
                    <a:lnTo>
                      <a:pt x="295" y="239"/>
                    </a:lnTo>
                    <a:lnTo>
                      <a:pt x="318" y="270"/>
                    </a:lnTo>
                    <a:lnTo>
                      <a:pt x="319" y="273"/>
                    </a:lnTo>
                    <a:lnTo>
                      <a:pt x="319" y="280"/>
                    </a:lnTo>
                    <a:lnTo>
                      <a:pt x="317" y="284"/>
                    </a:lnTo>
                    <a:lnTo>
                      <a:pt x="282" y="317"/>
                    </a:lnTo>
                    <a:lnTo>
                      <a:pt x="280" y="319"/>
                    </a:lnTo>
                    <a:lnTo>
                      <a:pt x="278" y="320"/>
                    </a:lnTo>
                    <a:lnTo>
                      <a:pt x="275" y="320"/>
                    </a:lnTo>
                    <a:lnTo>
                      <a:pt x="272" y="319"/>
                    </a:lnTo>
                    <a:lnTo>
                      <a:pt x="270" y="318"/>
                    </a:lnTo>
                    <a:lnTo>
                      <a:pt x="239" y="295"/>
                    </a:lnTo>
                    <a:lnTo>
                      <a:pt x="216" y="305"/>
                    </a:lnTo>
                    <a:lnTo>
                      <a:pt x="210" y="342"/>
                    </a:lnTo>
                    <a:lnTo>
                      <a:pt x="209" y="346"/>
                    </a:lnTo>
                    <a:lnTo>
                      <a:pt x="205" y="349"/>
                    </a:lnTo>
                    <a:lnTo>
                      <a:pt x="203" y="350"/>
                    </a:lnTo>
                    <a:lnTo>
                      <a:pt x="199" y="351"/>
                    </a:lnTo>
                    <a:lnTo>
                      <a:pt x="152" y="351"/>
                    </a:lnTo>
                    <a:lnTo>
                      <a:pt x="148" y="350"/>
                    </a:lnTo>
                    <a:lnTo>
                      <a:pt x="144" y="349"/>
                    </a:lnTo>
                    <a:lnTo>
                      <a:pt x="142" y="346"/>
                    </a:lnTo>
                    <a:lnTo>
                      <a:pt x="141" y="342"/>
                    </a:lnTo>
                    <a:lnTo>
                      <a:pt x="135" y="305"/>
                    </a:lnTo>
                    <a:lnTo>
                      <a:pt x="112" y="295"/>
                    </a:lnTo>
                    <a:lnTo>
                      <a:pt x="81" y="318"/>
                    </a:lnTo>
                    <a:lnTo>
                      <a:pt x="79" y="319"/>
                    </a:lnTo>
                    <a:lnTo>
                      <a:pt x="76" y="320"/>
                    </a:lnTo>
                    <a:lnTo>
                      <a:pt x="74" y="320"/>
                    </a:lnTo>
                    <a:lnTo>
                      <a:pt x="70" y="318"/>
                    </a:lnTo>
                    <a:lnTo>
                      <a:pt x="69" y="317"/>
                    </a:lnTo>
                    <a:lnTo>
                      <a:pt x="34" y="284"/>
                    </a:lnTo>
                    <a:lnTo>
                      <a:pt x="32" y="280"/>
                    </a:lnTo>
                    <a:lnTo>
                      <a:pt x="32" y="273"/>
                    </a:lnTo>
                    <a:lnTo>
                      <a:pt x="33" y="270"/>
                    </a:lnTo>
                    <a:lnTo>
                      <a:pt x="56" y="239"/>
                    </a:lnTo>
                    <a:lnTo>
                      <a:pt x="46" y="216"/>
                    </a:lnTo>
                    <a:lnTo>
                      <a:pt x="9" y="210"/>
                    </a:lnTo>
                    <a:lnTo>
                      <a:pt x="5" y="209"/>
                    </a:lnTo>
                    <a:lnTo>
                      <a:pt x="2" y="207"/>
                    </a:lnTo>
                    <a:lnTo>
                      <a:pt x="1" y="203"/>
                    </a:lnTo>
                    <a:lnTo>
                      <a:pt x="0" y="199"/>
                    </a:lnTo>
                    <a:lnTo>
                      <a:pt x="0" y="152"/>
                    </a:lnTo>
                    <a:lnTo>
                      <a:pt x="1" y="148"/>
                    </a:lnTo>
                    <a:lnTo>
                      <a:pt x="2" y="146"/>
                    </a:lnTo>
                    <a:lnTo>
                      <a:pt x="5" y="143"/>
                    </a:lnTo>
                    <a:lnTo>
                      <a:pt x="9" y="141"/>
                    </a:lnTo>
                    <a:lnTo>
                      <a:pt x="46" y="135"/>
                    </a:lnTo>
                    <a:lnTo>
                      <a:pt x="56" y="113"/>
                    </a:lnTo>
                    <a:lnTo>
                      <a:pt x="33" y="82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4" y="69"/>
                    </a:lnTo>
                    <a:lnTo>
                      <a:pt x="69" y="36"/>
                    </a:lnTo>
                    <a:lnTo>
                      <a:pt x="71" y="33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9" y="33"/>
                    </a:lnTo>
                    <a:lnTo>
                      <a:pt x="81" y="35"/>
                    </a:lnTo>
                    <a:lnTo>
                      <a:pt x="112" y="56"/>
                    </a:lnTo>
                    <a:lnTo>
                      <a:pt x="136" y="46"/>
                    </a:lnTo>
                    <a:lnTo>
                      <a:pt x="141" y="9"/>
                    </a:lnTo>
                    <a:lnTo>
                      <a:pt x="142" y="6"/>
                    </a:lnTo>
                    <a:lnTo>
                      <a:pt x="144" y="4"/>
                    </a:lnTo>
                    <a:lnTo>
                      <a:pt x="148" y="1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55"/>
              <p:cNvSpPr>
                <a:spLocks noEditPoints="1"/>
              </p:cNvSpPr>
              <p:nvPr/>
            </p:nvSpPr>
            <p:spPr bwMode="auto">
              <a:xfrm>
                <a:off x="1321991" y="5508972"/>
                <a:ext cx="198438" cy="196850"/>
              </a:xfrm>
              <a:custGeom>
                <a:avLst/>
                <a:gdLst/>
                <a:ahLst/>
                <a:cxnLst>
                  <a:cxn ang="0">
                    <a:pos x="62" y="21"/>
                  </a:cxn>
                  <a:cxn ang="0">
                    <a:pos x="50" y="23"/>
                  </a:cxn>
                  <a:cxn ang="0">
                    <a:pos x="38" y="29"/>
                  </a:cxn>
                  <a:cxn ang="0">
                    <a:pos x="29" y="38"/>
                  </a:cxn>
                  <a:cxn ang="0">
                    <a:pos x="23" y="49"/>
                  </a:cxn>
                  <a:cxn ang="0">
                    <a:pos x="21" y="62"/>
                  </a:cxn>
                  <a:cxn ang="0">
                    <a:pos x="24" y="78"/>
                  </a:cxn>
                  <a:cxn ang="0">
                    <a:pos x="34" y="91"/>
                  </a:cxn>
                  <a:cxn ang="0">
                    <a:pos x="46" y="100"/>
                  </a:cxn>
                  <a:cxn ang="0">
                    <a:pos x="62" y="103"/>
                  </a:cxn>
                  <a:cxn ang="0">
                    <a:pos x="75" y="101"/>
                  </a:cxn>
                  <a:cxn ang="0">
                    <a:pos x="86" y="95"/>
                  </a:cxn>
                  <a:cxn ang="0">
                    <a:pos x="96" y="86"/>
                  </a:cxn>
                  <a:cxn ang="0">
                    <a:pos x="101" y="74"/>
                  </a:cxn>
                  <a:cxn ang="0">
                    <a:pos x="103" y="62"/>
                  </a:cxn>
                  <a:cxn ang="0">
                    <a:pos x="100" y="46"/>
                  </a:cxn>
                  <a:cxn ang="0">
                    <a:pos x="91" y="33"/>
                  </a:cxn>
                  <a:cxn ang="0">
                    <a:pos x="79" y="24"/>
                  </a:cxn>
                  <a:cxn ang="0">
                    <a:pos x="62" y="21"/>
                  </a:cxn>
                  <a:cxn ang="0">
                    <a:pos x="62" y="0"/>
                  </a:cxn>
                  <a:cxn ang="0">
                    <a:pos x="82" y="3"/>
                  </a:cxn>
                  <a:cxn ang="0">
                    <a:pos x="99" y="11"/>
                  </a:cxn>
                  <a:cxn ang="0">
                    <a:pos x="113" y="25"/>
                  </a:cxn>
                  <a:cxn ang="0">
                    <a:pos x="121" y="42"/>
                  </a:cxn>
                  <a:cxn ang="0">
                    <a:pos x="125" y="62"/>
                  </a:cxn>
                  <a:cxn ang="0">
                    <a:pos x="121" y="81"/>
                  </a:cxn>
                  <a:cxn ang="0">
                    <a:pos x="113" y="98"/>
                  </a:cxn>
                  <a:cxn ang="0">
                    <a:pos x="99" y="112"/>
                  </a:cxn>
                  <a:cxn ang="0">
                    <a:pos x="82" y="120"/>
                  </a:cxn>
                  <a:cxn ang="0">
                    <a:pos x="62" y="124"/>
                  </a:cxn>
                  <a:cxn ang="0">
                    <a:pos x="43" y="120"/>
                  </a:cxn>
                  <a:cxn ang="0">
                    <a:pos x="26" y="112"/>
                  </a:cxn>
                  <a:cxn ang="0">
                    <a:pos x="12" y="98"/>
                  </a:cxn>
                  <a:cxn ang="0">
                    <a:pos x="4" y="81"/>
                  </a:cxn>
                  <a:cxn ang="0">
                    <a:pos x="0" y="62"/>
                  </a:cxn>
                  <a:cxn ang="0">
                    <a:pos x="4" y="42"/>
                  </a:cxn>
                  <a:cxn ang="0">
                    <a:pos x="12" y="25"/>
                  </a:cxn>
                  <a:cxn ang="0">
                    <a:pos x="26" y="11"/>
                  </a:cxn>
                  <a:cxn ang="0">
                    <a:pos x="43" y="3"/>
                  </a:cxn>
                  <a:cxn ang="0">
                    <a:pos x="62" y="0"/>
                  </a:cxn>
                </a:cxnLst>
                <a:rect l="0" t="0" r="r" b="b"/>
                <a:pathLst>
                  <a:path w="125" h="124">
                    <a:moveTo>
                      <a:pt x="62" y="21"/>
                    </a:moveTo>
                    <a:lnTo>
                      <a:pt x="50" y="23"/>
                    </a:lnTo>
                    <a:lnTo>
                      <a:pt x="38" y="29"/>
                    </a:lnTo>
                    <a:lnTo>
                      <a:pt x="29" y="38"/>
                    </a:lnTo>
                    <a:lnTo>
                      <a:pt x="23" y="49"/>
                    </a:lnTo>
                    <a:lnTo>
                      <a:pt x="21" y="62"/>
                    </a:lnTo>
                    <a:lnTo>
                      <a:pt x="24" y="78"/>
                    </a:lnTo>
                    <a:lnTo>
                      <a:pt x="34" y="91"/>
                    </a:lnTo>
                    <a:lnTo>
                      <a:pt x="46" y="100"/>
                    </a:lnTo>
                    <a:lnTo>
                      <a:pt x="62" y="103"/>
                    </a:lnTo>
                    <a:lnTo>
                      <a:pt x="75" y="101"/>
                    </a:lnTo>
                    <a:lnTo>
                      <a:pt x="86" y="95"/>
                    </a:lnTo>
                    <a:lnTo>
                      <a:pt x="96" y="86"/>
                    </a:lnTo>
                    <a:lnTo>
                      <a:pt x="101" y="74"/>
                    </a:lnTo>
                    <a:lnTo>
                      <a:pt x="103" y="62"/>
                    </a:lnTo>
                    <a:lnTo>
                      <a:pt x="100" y="46"/>
                    </a:lnTo>
                    <a:lnTo>
                      <a:pt x="91" y="33"/>
                    </a:lnTo>
                    <a:lnTo>
                      <a:pt x="79" y="24"/>
                    </a:lnTo>
                    <a:lnTo>
                      <a:pt x="62" y="21"/>
                    </a:lnTo>
                    <a:close/>
                    <a:moveTo>
                      <a:pt x="62" y="0"/>
                    </a:moveTo>
                    <a:lnTo>
                      <a:pt x="82" y="3"/>
                    </a:lnTo>
                    <a:lnTo>
                      <a:pt x="99" y="11"/>
                    </a:lnTo>
                    <a:lnTo>
                      <a:pt x="113" y="25"/>
                    </a:lnTo>
                    <a:lnTo>
                      <a:pt x="121" y="42"/>
                    </a:lnTo>
                    <a:lnTo>
                      <a:pt x="125" y="62"/>
                    </a:lnTo>
                    <a:lnTo>
                      <a:pt x="121" y="81"/>
                    </a:lnTo>
                    <a:lnTo>
                      <a:pt x="113" y="98"/>
                    </a:lnTo>
                    <a:lnTo>
                      <a:pt x="99" y="112"/>
                    </a:lnTo>
                    <a:lnTo>
                      <a:pt x="82" y="120"/>
                    </a:lnTo>
                    <a:lnTo>
                      <a:pt x="62" y="124"/>
                    </a:lnTo>
                    <a:lnTo>
                      <a:pt x="43" y="120"/>
                    </a:lnTo>
                    <a:lnTo>
                      <a:pt x="26" y="112"/>
                    </a:lnTo>
                    <a:lnTo>
                      <a:pt x="12" y="98"/>
                    </a:lnTo>
                    <a:lnTo>
                      <a:pt x="4" y="81"/>
                    </a:lnTo>
                    <a:lnTo>
                      <a:pt x="0" y="62"/>
                    </a:lnTo>
                    <a:lnTo>
                      <a:pt x="4" y="42"/>
                    </a:lnTo>
                    <a:lnTo>
                      <a:pt x="12" y="25"/>
                    </a:lnTo>
                    <a:lnTo>
                      <a:pt x="26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736394" y="6043617"/>
            <a:ext cx="1320970" cy="1314118"/>
            <a:chOff x="671544" y="4012379"/>
            <a:chExt cx="919131" cy="914362"/>
          </a:xfrm>
        </p:grpSpPr>
        <p:grpSp>
          <p:nvGrpSpPr>
            <p:cNvPr id="31" name="Группа 480"/>
            <p:cNvGrpSpPr/>
            <p:nvPr/>
          </p:nvGrpSpPr>
          <p:grpSpPr>
            <a:xfrm>
              <a:off x="671544" y="4012379"/>
              <a:ext cx="919131" cy="914362"/>
              <a:chOff x="8950056" y="2051222"/>
              <a:chExt cx="1633212" cy="1624737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8950056" y="2051222"/>
                <a:ext cx="1611461" cy="1611461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Хорда 37"/>
              <p:cNvSpPr/>
              <p:nvPr/>
            </p:nvSpPr>
            <p:spPr>
              <a:xfrm rot="16200000">
                <a:off x="8963334" y="2056025"/>
                <a:ext cx="1619934" cy="1619934"/>
              </a:xfrm>
              <a:prstGeom prst="chord">
                <a:avLst>
                  <a:gd name="adj1" fmla="val 2700000"/>
                  <a:gd name="adj2" fmla="val 1338311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  <a:alpha val="29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1064082" y="4296290"/>
              <a:ext cx="258354" cy="200097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8" y="1"/>
                </a:cxn>
                <a:cxn ang="0">
                  <a:pos x="201" y="3"/>
                </a:cxn>
                <a:cxn ang="0">
                  <a:pos x="202" y="6"/>
                </a:cxn>
                <a:cxn ang="0">
                  <a:pos x="204" y="9"/>
                </a:cxn>
                <a:cxn ang="0">
                  <a:pos x="204" y="12"/>
                </a:cxn>
                <a:cxn ang="0">
                  <a:pos x="203" y="15"/>
                </a:cxn>
                <a:cxn ang="0">
                  <a:pos x="163" y="119"/>
                </a:cxn>
                <a:cxn ang="0">
                  <a:pos x="162" y="122"/>
                </a:cxn>
                <a:cxn ang="0">
                  <a:pos x="160" y="124"/>
                </a:cxn>
                <a:cxn ang="0">
                  <a:pos x="156" y="125"/>
                </a:cxn>
                <a:cxn ang="0">
                  <a:pos x="151" y="125"/>
                </a:cxn>
                <a:cxn ang="0">
                  <a:pos x="147" y="123"/>
                </a:cxn>
                <a:cxn ang="0">
                  <a:pos x="120" y="101"/>
                </a:cxn>
                <a:cxn ang="0">
                  <a:pos x="90" y="132"/>
                </a:cxn>
                <a:cxn ang="0">
                  <a:pos x="88" y="134"/>
                </a:cxn>
                <a:cxn ang="0">
                  <a:pos x="85" y="135"/>
                </a:cxn>
                <a:cxn ang="0">
                  <a:pos x="81" y="135"/>
                </a:cxn>
                <a:cxn ang="0">
                  <a:pos x="75" y="133"/>
                </a:cxn>
                <a:cxn ang="0">
                  <a:pos x="73" y="131"/>
                </a:cxn>
                <a:cxn ang="0">
                  <a:pos x="52" y="100"/>
                </a:cxn>
                <a:cxn ang="0">
                  <a:pos x="19" y="153"/>
                </a:cxn>
                <a:cxn ang="0">
                  <a:pos x="15" y="157"/>
                </a:cxn>
                <a:cxn ang="0">
                  <a:pos x="13" y="158"/>
                </a:cxn>
                <a:cxn ang="0">
                  <a:pos x="8" y="158"/>
                </a:cxn>
                <a:cxn ang="0">
                  <a:pos x="4" y="157"/>
                </a:cxn>
                <a:cxn ang="0">
                  <a:pos x="2" y="155"/>
                </a:cxn>
                <a:cxn ang="0">
                  <a:pos x="0" y="152"/>
                </a:cxn>
                <a:cxn ang="0">
                  <a:pos x="0" y="146"/>
                </a:cxn>
                <a:cxn ang="0">
                  <a:pos x="1" y="142"/>
                </a:cxn>
                <a:cxn ang="0">
                  <a:pos x="42" y="75"/>
                </a:cxn>
                <a:cxn ang="0">
                  <a:pos x="44" y="72"/>
                </a:cxn>
                <a:cxn ang="0">
                  <a:pos x="50" y="70"/>
                </a:cxn>
                <a:cxn ang="0">
                  <a:pos x="54" y="70"/>
                </a:cxn>
                <a:cxn ang="0">
                  <a:pos x="56" y="71"/>
                </a:cxn>
                <a:cxn ang="0">
                  <a:pos x="58" y="73"/>
                </a:cxn>
                <a:cxn ang="0">
                  <a:pos x="60" y="74"/>
                </a:cxn>
                <a:cxn ang="0">
                  <a:pos x="84" y="108"/>
                </a:cxn>
                <a:cxn ang="0">
                  <a:pos x="111" y="78"/>
                </a:cxn>
                <a:cxn ang="0">
                  <a:pos x="115" y="76"/>
                </a:cxn>
                <a:cxn ang="0">
                  <a:pos x="118" y="75"/>
                </a:cxn>
                <a:cxn ang="0">
                  <a:pos x="120" y="75"/>
                </a:cxn>
                <a:cxn ang="0">
                  <a:pos x="123" y="76"/>
                </a:cxn>
                <a:cxn ang="0">
                  <a:pos x="126" y="78"/>
                </a:cxn>
                <a:cxn ang="0">
                  <a:pos x="149" y="98"/>
                </a:cxn>
                <a:cxn ang="0">
                  <a:pos x="184" y="8"/>
                </a:cxn>
                <a:cxn ang="0">
                  <a:pos x="186" y="5"/>
                </a:cxn>
                <a:cxn ang="0">
                  <a:pos x="188" y="2"/>
                </a:cxn>
                <a:cxn ang="0">
                  <a:pos x="195" y="0"/>
                </a:cxn>
              </a:cxnLst>
              <a:rect l="0" t="0" r="r" b="b"/>
              <a:pathLst>
                <a:path w="204" h="158">
                  <a:moveTo>
                    <a:pt x="195" y="0"/>
                  </a:moveTo>
                  <a:lnTo>
                    <a:pt x="198" y="1"/>
                  </a:lnTo>
                  <a:lnTo>
                    <a:pt x="201" y="3"/>
                  </a:lnTo>
                  <a:lnTo>
                    <a:pt x="202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3" y="15"/>
                  </a:lnTo>
                  <a:lnTo>
                    <a:pt x="163" y="119"/>
                  </a:lnTo>
                  <a:lnTo>
                    <a:pt x="162" y="122"/>
                  </a:lnTo>
                  <a:lnTo>
                    <a:pt x="160" y="124"/>
                  </a:lnTo>
                  <a:lnTo>
                    <a:pt x="156" y="125"/>
                  </a:lnTo>
                  <a:lnTo>
                    <a:pt x="151" y="125"/>
                  </a:lnTo>
                  <a:lnTo>
                    <a:pt x="147" y="123"/>
                  </a:lnTo>
                  <a:lnTo>
                    <a:pt x="120" y="101"/>
                  </a:lnTo>
                  <a:lnTo>
                    <a:pt x="90" y="132"/>
                  </a:lnTo>
                  <a:lnTo>
                    <a:pt x="88" y="134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75" y="133"/>
                  </a:lnTo>
                  <a:lnTo>
                    <a:pt x="73" y="131"/>
                  </a:lnTo>
                  <a:lnTo>
                    <a:pt x="52" y="100"/>
                  </a:lnTo>
                  <a:lnTo>
                    <a:pt x="19" y="153"/>
                  </a:lnTo>
                  <a:lnTo>
                    <a:pt x="15" y="157"/>
                  </a:lnTo>
                  <a:lnTo>
                    <a:pt x="13" y="158"/>
                  </a:lnTo>
                  <a:lnTo>
                    <a:pt x="8" y="158"/>
                  </a:lnTo>
                  <a:lnTo>
                    <a:pt x="4" y="157"/>
                  </a:lnTo>
                  <a:lnTo>
                    <a:pt x="2" y="155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2"/>
                  </a:lnTo>
                  <a:lnTo>
                    <a:pt x="42" y="75"/>
                  </a:lnTo>
                  <a:lnTo>
                    <a:pt x="44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56" y="71"/>
                  </a:lnTo>
                  <a:lnTo>
                    <a:pt x="58" y="73"/>
                  </a:lnTo>
                  <a:lnTo>
                    <a:pt x="60" y="74"/>
                  </a:lnTo>
                  <a:lnTo>
                    <a:pt x="84" y="108"/>
                  </a:lnTo>
                  <a:lnTo>
                    <a:pt x="111" y="78"/>
                  </a:lnTo>
                  <a:lnTo>
                    <a:pt x="115" y="76"/>
                  </a:lnTo>
                  <a:lnTo>
                    <a:pt x="118" y="75"/>
                  </a:lnTo>
                  <a:lnTo>
                    <a:pt x="120" y="75"/>
                  </a:lnTo>
                  <a:lnTo>
                    <a:pt x="123" y="76"/>
                  </a:lnTo>
                  <a:lnTo>
                    <a:pt x="126" y="78"/>
                  </a:lnTo>
                  <a:lnTo>
                    <a:pt x="149" y="98"/>
                  </a:lnTo>
                  <a:lnTo>
                    <a:pt x="184" y="8"/>
                  </a:lnTo>
                  <a:lnTo>
                    <a:pt x="186" y="5"/>
                  </a:lnTo>
                  <a:lnTo>
                    <a:pt x="188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" name="Группа 613"/>
            <p:cNvGrpSpPr/>
            <p:nvPr/>
          </p:nvGrpSpPr>
          <p:grpSpPr>
            <a:xfrm>
              <a:off x="858020" y="4229100"/>
              <a:ext cx="539936" cy="486079"/>
              <a:chOff x="3592886" y="1015926"/>
              <a:chExt cx="636588" cy="573088"/>
            </a:xfrm>
            <a:solidFill>
              <a:schemeClr val="bg1"/>
            </a:solidFill>
          </p:grpSpPr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834186" y="1438201"/>
                <a:ext cx="225425" cy="149225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1" y="0"/>
                  </a:cxn>
                  <a:cxn ang="0">
                    <a:pos x="81" y="28"/>
                  </a:cxn>
                  <a:cxn ang="0">
                    <a:pos x="139" y="75"/>
                  </a:cxn>
                  <a:cxn ang="0">
                    <a:pos x="141" y="77"/>
                  </a:cxn>
                  <a:cxn ang="0">
                    <a:pos x="142" y="80"/>
                  </a:cxn>
                  <a:cxn ang="0">
                    <a:pos x="142" y="83"/>
                  </a:cxn>
                  <a:cxn ang="0">
                    <a:pos x="140" y="90"/>
                  </a:cxn>
                  <a:cxn ang="0">
                    <a:pos x="138" y="92"/>
                  </a:cxn>
                  <a:cxn ang="0">
                    <a:pos x="135" y="93"/>
                  </a:cxn>
                  <a:cxn ang="0">
                    <a:pos x="131" y="93"/>
                  </a:cxn>
                  <a:cxn ang="0">
                    <a:pos x="125" y="91"/>
                  </a:cxn>
                  <a:cxn ang="0">
                    <a:pos x="81" y="54"/>
                  </a:cxn>
                  <a:cxn ang="0">
                    <a:pos x="81" y="86"/>
                  </a:cxn>
                  <a:cxn ang="0">
                    <a:pos x="79" y="90"/>
                  </a:cxn>
                  <a:cxn ang="0">
                    <a:pos x="77" y="92"/>
                  </a:cxn>
                  <a:cxn ang="0">
                    <a:pos x="75" y="93"/>
                  </a:cxn>
                  <a:cxn ang="0">
                    <a:pos x="72" y="94"/>
                  </a:cxn>
                  <a:cxn ang="0">
                    <a:pos x="65" y="92"/>
                  </a:cxn>
                  <a:cxn ang="0">
                    <a:pos x="63" y="90"/>
                  </a:cxn>
                  <a:cxn ang="0">
                    <a:pos x="61" y="86"/>
                  </a:cxn>
                  <a:cxn ang="0">
                    <a:pos x="61" y="55"/>
                  </a:cxn>
                  <a:cxn ang="0">
                    <a:pos x="18" y="91"/>
                  </a:cxn>
                  <a:cxn ang="0">
                    <a:pos x="14" y="93"/>
                  </a:cxn>
                  <a:cxn ang="0">
                    <a:pos x="8" y="93"/>
                  </a:cxn>
                  <a:cxn ang="0">
                    <a:pos x="5" y="92"/>
                  </a:cxn>
                  <a:cxn ang="0">
                    <a:pos x="3" y="90"/>
                  </a:cxn>
                  <a:cxn ang="0">
                    <a:pos x="1" y="86"/>
                  </a:cxn>
                  <a:cxn ang="0">
                    <a:pos x="0" y="83"/>
                  </a:cxn>
                  <a:cxn ang="0">
                    <a:pos x="2" y="77"/>
                  </a:cxn>
                  <a:cxn ang="0">
                    <a:pos x="4" y="75"/>
                  </a:cxn>
                  <a:cxn ang="0">
                    <a:pos x="61" y="28"/>
                  </a:cxn>
                  <a:cxn ang="0">
                    <a:pos x="61" y="0"/>
                  </a:cxn>
                </a:cxnLst>
                <a:rect l="0" t="0" r="r" b="b"/>
                <a:pathLst>
                  <a:path w="142" h="94">
                    <a:moveTo>
                      <a:pt x="61" y="0"/>
                    </a:moveTo>
                    <a:lnTo>
                      <a:pt x="81" y="0"/>
                    </a:lnTo>
                    <a:lnTo>
                      <a:pt x="81" y="28"/>
                    </a:lnTo>
                    <a:lnTo>
                      <a:pt x="139" y="75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2" y="83"/>
                    </a:lnTo>
                    <a:lnTo>
                      <a:pt x="140" y="90"/>
                    </a:lnTo>
                    <a:lnTo>
                      <a:pt x="138" y="92"/>
                    </a:lnTo>
                    <a:lnTo>
                      <a:pt x="135" y="93"/>
                    </a:lnTo>
                    <a:lnTo>
                      <a:pt x="131" y="93"/>
                    </a:lnTo>
                    <a:lnTo>
                      <a:pt x="125" y="91"/>
                    </a:lnTo>
                    <a:lnTo>
                      <a:pt x="81" y="54"/>
                    </a:lnTo>
                    <a:lnTo>
                      <a:pt x="81" y="86"/>
                    </a:lnTo>
                    <a:lnTo>
                      <a:pt x="79" y="90"/>
                    </a:lnTo>
                    <a:lnTo>
                      <a:pt x="77" y="92"/>
                    </a:lnTo>
                    <a:lnTo>
                      <a:pt x="75" y="93"/>
                    </a:lnTo>
                    <a:lnTo>
                      <a:pt x="72" y="94"/>
                    </a:lnTo>
                    <a:lnTo>
                      <a:pt x="65" y="92"/>
                    </a:lnTo>
                    <a:lnTo>
                      <a:pt x="63" y="90"/>
                    </a:lnTo>
                    <a:lnTo>
                      <a:pt x="61" y="86"/>
                    </a:lnTo>
                    <a:lnTo>
                      <a:pt x="61" y="55"/>
                    </a:lnTo>
                    <a:lnTo>
                      <a:pt x="18" y="91"/>
                    </a:lnTo>
                    <a:lnTo>
                      <a:pt x="14" y="93"/>
                    </a:lnTo>
                    <a:lnTo>
                      <a:pt x="8" y="93"/>
                    </a:lnTo>
                    <a:lnTo>
                      <a:pt x="5" y="92"/>
                    </a:lnTo>
                    <a:lnTo>
                      <a:pt x="3" y="90"/>
                    </a:lnTo>
                    <a:lnTo>
                      <a:pt x="1" y="86"/>
                    </a:lnTo>
                    <a:lnTo>
                      <a:pt x="0" y="83"/>
                    </a:lnTo>
                    <a:lnTo>
                      <a:pt x="2" y="77"/>
                    </a:lnTo>
                    <a:lnTo>
                      <a:pt x="4" y="75"/>
                    </a:lnTo>
                    <a:lnTo>
                      <a:pt x="61" y="28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592886" y="1028626"/>
                <a:ext cx="636588" cy="560388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397" y="2"/>
                  </a:cxn>
                  <a:cxn ang="0">
                    <a:pos x="401" y="8"/>
                  </a:cxn>
                  <a:cxn ang="0">
                    <a:pos x="399" y="17"/>
                  </a:cxn>
                  <a:cxn ang="0">
                    <a:pos x="382" y="22"/>
                  </a:cxn>
                  <a:cxn ang="0">
                    <a:pos x="380" y="211"/>
                  </a:cxn>
                  <a:cxn ang="0">
                    <a:pos x="365" y="231"/>
                  </a:cxn>
                  <a:cxn ang="0">
                    <a:pos x="340" y="240"/>
                  </a:cxn>
                  <a:cxn ang="0">
                    <a:pos x="138" y="242"/>
                  </a:cxn>
                  <a:cxn ang="0">
                    <a:pos x="135" y="247"/>
                  </a:cxn>
                  <a:cxn ang="0">
                    <a:pos x="124" y="259"/>
                  </a:cxn>
                  <a:cxn ang="0">
                    <a:pos x="112" y="264"/>
                  </a:cxn>
                  <a:cxn ang="0">
                    <a:pos x="92" y="353"/>
                  </a:cxn>
                  <a:cxn ang="0">
                    <a:pos x="104" y="245"/>
                  </a:cxn>
                  <a:cxn ang="0">
                    <a:pos x="112" y="241"/>
                  </a:cxn>
                  <a:cxn ang="0">
                    <a:pos x="118" y="237"/>
                  </a:cxn>
                  <a:cxn ang="0">
                    <a:pos x="122" y="224"/>
                  </a:cxn>
                  <a:cxn ang="0">
                    <a:pos x="120" y="139"/>
                  </a:cxn>
                  <a:cxn ang="0">
                    <a:pos x="108" y="129"/>
                  </a:cxn>
                  <a:cxn ang="0">
                    <a:pos x="42" y="126"/>
                  </a:cxn>
                  <a:cxn ang="0">
                    <a:pos x="24" y="137"/>
                  </a:cxn>
                  <a:cxn ang="0">
                    <a:pos x="20" y="224"/>
                  </a:cxn>
                  <a:cxn ang="0">
                    <a:pos x="26" y="238"/>
                  </a:cxn>
                  <a:cxn ang="0">
                    <a:pos x="36" y="244"/>
                  </a:cxn>
                  <a:cxn ang="0">
                    <a:pos x="50" y="245"/>
                  </a:cxn>
                  <a:cxn ang="0">
                    <a:pos x="30" y="353"/>
                  </a:cxn>
                  <a:cxn ang="0">
                    <a:pos x="24" y="262"/>
                  </a:cxn>
                  <a:cxn ang="0">
                    <a:pos x="14" y="256"/>
                  </a:cxn>
                  <a:cxn ang="0">
                    <a:pos x="2" y="237"/>
                  </a:cxn>
                  <a:cxn ang="0">
                    <a:pos x="0" y="148"/>
                  </a:cxn>
                  <a:cxn ang="0">
                    <a:pos x="8" y="123"/>
                  </a:cxn>
                  <a:cxn ang="0">
                    <a:pos x="29" y="107"/>
                  </a:cxn>
                  <a:cxn ang="0">
                    <a:pos x="100" y="105"/>
                  </a:cxn>
                  <a:cxn ang="0">
                    <a:pos x="124" y="112"/>
                  </a:cxn>
                  <a:cxn ang="0">
                    <a:pos x="140" y="135"/>
                  </a:cxn>
                  <a:cxn ang="0">
                    <a:pos x="142" y="218"/>
                  </a:cxn>
                  <a:cxn ang="0">
                    <a:pos x="349" y="216"/>
                  </a:cxn>
                  <a:cxn ang="0">
                    <a:pos x="359" y="206"/>
                  </a:cxn>
                  <a:cxn ang="0">
                    <a:pos x="360" y="22"/>
                  </a:cxn>
                  <a:cxn ang="0">
                    <a:pos x="131" y="11"/>
                  </a:cxn>
                </a:cxnLst>
                <a:rect l="0" t="0" r="r" b="b"/>
                <a:pathLst>
                  <a:path w="401" h="353">
                    <a:moveTo>
                      <a:pt x="125" y="0"/>
                    </a:moveTo>
                    <a:lnTo>
                      <a:pt x="391" y="0"/>
                    </a:lnTo>
                    <a:lnTo>
                      <a:pt x="395" y="1"/>
                    </a:lnTo>
                    <a:lnTo>
                      <a:pt x="397" y="2"/>
                    </a:lnTo>
                    <a:lnTo>
                      <a:pt x="399" y="5"/>
                    </a:lnTo>
                    <a:lnTo>
                      <a:pt x="401" y="8"/>
                    </a:lnTo>
                    <a:lnTo>
                      <a:pt x="401" y="14"/>
                    </a:lnTo>
                    <a:lnTo>
                      <a:pt x="399" y="17"/>
                    </a:lnTo>
                    <a:lnTo>
                      <a:pt x="395" y="22"/>
                    </a:lnTo>
                    <a:lnTo>
                      <a:pt x="382" y="22"/>
                    </a:lnTo>
                    <a:lnTo>
                      <a:pt x="382" y="197"/>
                    </a:lnTo>
                    <a:lnTo>
                      <a:pt x="380" y="211"/>
                    </a:lnTo>
                    <a:lnTo>
                      <a:pt x="373" y="223"/>
                    </a:lnTo>
                    <a:lnTo>
                      <a:pt x="365" y="231"/>
                    </a:lnTo>
                    <a:lnTo>
                      <a:pt x="353" y="238"/>
                    </a:lnTo>
                    <a:lnTo>
                      <a:pt x="340" y="240"/>
                    </a:lnTo>
                    <a:lnTo>
                      <a:pt x="139" y="240"/>
                    </a:lnTo>
                    <a:lnTo>
                      <a:pt x="138" y="242"/>
                    </a:lnTo>
                    <a:lnTo>
                      <a:pt x="137" y="245"/>
                    </a:lnTo>
                    <a:lnTo>
                      <a:pt x="135" y="247"/>
                    </a:lnTo>
                    <a:lnTo>
                      <a:pt x="128" y="256"/>
                    </a:lnTo>
                    <a:lnTo>
                      <a:pt x="124" y="259"/>
                    </a:lnTo>
                    <a:lnTo>
                      <a:pt x="119" y="262"/>
                    </a:lnTo>
                    <a:lnTo>
                      <a:pt x="112" y="264"/>
                    </a:lnTo>
                    <a:lnTo>
                      <a:pt x="112" y="353"/>
                    </a:lnTo>
                    <a:lnTo>
                      <a:pt x="92" y="353"/>
                    </a:lnTo>
                    <a:lnTo>
                      <a:pt x="92" y="245"/>
                    </a:lnTo>
                    <a:lnTo>
                      <a:pt x="104" y="245"/>
                    </a:lnTo>
                    <a:lnTo>
                      <a:pt x="110" y="243"/>
                    </a:lnTo>
                    <a:lnTo>
                      <a:pt x="112" y="241"/>
                    </a:lnTo>
                    <a:lnTo>
                      <a:pt x="115" y="240"/>
                    </a:lnTo>
                    <a:lnTo>
                      <a:pt x="118" y="237"/>
                    </a:lnTo>
                    <a:lnTo>
                      <a:pt x="120" y="232"/>
                    </a:lnTo>
                    <a:lnTo>
                      <a:pt x="122" y="224"/>
                    </a:lnTo>
                    <a:lnTo>
                      <a:pt x="122" y="148"/>
                    </a:lnTo>
                    <a:lnTo>
                      <a:pt x="120" y="139"/>
                    </a:lnTo>
                    <a:lnTo>
                      <a:pt x="116" y="133"/>
                    </a:lnTo>
                    <a:lnTo>
                      <a:pt x="108" y="129"/>
                    </a:lnTo>
                    <a:lnTo>
                      <a:pt x="100" y="126"/>
                    </a:lnTo>
                    <a:lnTo>
                      <a:pt x="42" y="126"/>
                    </a:lnTo>
                    <a:lnTo>
                      <a:pt x="31" y="130"/>
                    </a:lnTo>
                    <a:lnTo>
                      <a:pt x="24" y="137"/>
                    </a:lnTo>
                    <a:lnTo>
                      <a:pt x="20" y="148"/>
                    </a:lnTo>
                    <a:lnTo>
                      <a:pt x="20" y="224"/>
                    </a:lnTo>
                    <a:lnTo>
                      <a:pt x="23" y="231"/>
                    </a:lnTo>
                    <a:lnTo>
                      <a:pt x="26" y="238"/>
                    </a:lnTo>
                    <a:lnTo>
                      <a:pt x="32" y="243"/>
                    </a:lnTo>
                    <a:lnTo>
                      <a:pt x="36" y="244"/>
                    </a:lnTo>
                    <a:lnTo>
                      <a:pt x="42" y="245"/>
                    </a:lnTo>
                    <a:lnTo>
                      <a:pt x="50" y="245"/>
                    </a:lnTo>
                    <a:lnTo>
                      <a:pt x="50" y="353"/>
                    </a:lnTo>
                    <a:lnTo>
                      <a:pt x="30" y="353"/>
                    </a:lnTo>
                    <a:lnTo>
                      <a:pt x="30" y="264"/>
                    </a:lnTo>
                    <a:lnTo>
                      <a:pt x="24" y="262"/>
                    </a:lnTo>
                    <a:lnTo>
                      <a:pt x="18" y="259"/>
                    </a:lnTo>
                    <a:lnTo>
                      <a:pt x="14" y="256"/>
                    </a:lnTo>
                    <a:lnTo>
                      <a:pt x="8" y="247"/>
                    </a:lnTo>
                    <a:lnTo>
                      <a:pt x="2" y="237"/>
                    </a:lnTo>
                    <a:lnTo>
                      <a:pt x="0" y="224"/>
                    </a:lnTo>
                    <a:lnTo>
                      <a:pt x="0" y="148"/>
                    </a:lnTo>
                    <a:lnTo>
                      <a:pt x="2" y="135"/>
                    </a:lnTo>
                    <a:lnTo>
                      <a:pt x="8" y="123"/>
                    </a:lnTo>
                    <a:lnTo>
                      <a:pt x="18" y="112"/>
                    </a:lnTo>
                    <a:lnTo>
                      <a:pt x="29" y="107"/>
                    </a:lnTo>
                    <a:lnTo>
                      <a:pt x="42" y="105"/>
                    </a:lnTo>
                    <a:lnTo>
                      <a:pt x="100" y="105"/>
                    </a:lnTo>
                    <a:lnTo>
                      <a:pt x="113" y="107"/>
                    </a:lnTo>
                    <a:lnTo>
                      <a:pt x="124" y="112"/>
                    </a:lnTo>
                    <a:lnTo>
                      <a:pt x="135" y="123"/>
                    </a:lnTo>
                    <a:lnTo>
                      <a:pt x="140" y="135"/>
                    </a:lnTo>
                    <a:lnTo>
                      <a:pt x="142" y="148"/>
                    </a:lnTo>
                    <a:lnTo>
                      <a:pt x="142" y="218"/>
                    </a:lnTo>
                    <a:lnTo>
                      <a:pt x="340" y="218"/>
                    </a:lnTo>
                    <a:lnTo>
                      <a:pt x="349" y="216"/>
                    </a:lnTo>
                    <a:lnTo>
                      <a:pt x="355" y="212"/>
                    </a:lnTo>
                    <a:lnTo>
                      <a:pt x="359" y="206"/>
                    </a:lnTo>
                    <a:lnTo>
                      <a:pt x="360" y="197"/>
                    </a:lnTo>
                    <a:lnTo>
                      <a:pt x="360" y="22"/>
                    </a:lnTo>
                    <a:lnTo>
                      <a:pt x="135" y="22"/>
                    </a:lnTo>
                    <a:lnTo>
                      <a:pt x="131" y="11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53"/>
              <p:cNvSpPr>
                <a:spLocks noEditPoints="1"/>
              </p:cNvSpPr>
              <p:nvPr/>
            </p:nvSpPr>
            <p:spPr bwMode="auto">
              <a:xfrm>
                <a:off x="3630986" y="1015926"/>
                <a:ext cx="150813" cy="152400"/>
              </a:xfrm>
              <a:custGeom>
                <a:avLst/>
                <a:gdLst/>
                <a:ahLst/>
                <a:cxnLst>
                  <a:cxn ang="0">
                    <a:pos x="47" y="21"/>
                  </a:cxn>
                  <a:cxn ang="0">
                    <a:pos x="37" y="23"/>
                  </a:cxn>
                  <a:cxn ang="0">
                    <a:pos x="28" y="29"/>
                  </a:cxn>
                  <a:cxn ang="0">
                    <a:pos x="22" y="37"/>
                  </a:cxn>
                  <a:cxn ang="0">
                    <a:pos x="20" y="48"/>
                  </a:cxn>
                  <a:cxn ang="0">
                    <a:pos x="22" y="58"/>
                  </a:cxn>
                  <a:cxn ang="0">
                    <a:pos x="28" y="67"/>
                  </a:cxn>
                  <a:cxn ang="0">
                    <a:pos x="37" y="72"/>
                  </a:cxn>
                  <a:cxn ang="0">
                    <a:pos x="47" y="75"/>
                  </a:cxn>
                  <a:cxn ang="0">
                    <a:pos x="57" y="72"/>
                  </a:cxn>
                  <a:cxn ang="0">
                    <a:pos x="66" y="67"/>
                  </a:cxn>
                  <a:cxn ang="0">
                    <a:pos x="72" y="58"/>
                  </a:cxn>
                  <a:cxn ang="0">
                    <a:pos x="74" y="48"/>
                  </a:cxn>
                  <a:cxn ang="0">
                    <a:pos x="72" y="37"/>
                  </a:cxn>
                  <a:cxn ang="0">
                    <a:pos x="66" y="29"/>
                  </a:cxn>
                  <a:cxn ang="0">
                    <a:pos x="57" y="23"/>
                  </a:cxn>
                  <a:cxn ang="0">
                    <a:pos x="47" y="2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6" y="9"/>
                  </a:cxn>
                  <a:cxn ang="0">
                    <a:pos x="85" y="19"/>
                  </a:cxn>
                  <a:cxn ang="0">
                    <a:pos x="93" y="33"/>
                  </a:cxn>
                  <a:cxn ang="0">
                    <a:pos x="95" y="48"/>
                  </a:cxn>
                  <a:cxn ang="0">
                    <a:pos x="93" y="63"/>
                  </a:cxn>
                  <a:cxn ang="0">
                    <a:pos x="85" y="76"/>
                  </a:cxn>
                  <a:cxn ang="0">
                    <a:pos x="76" y="86"/>
                  </a:cxn>
                  <a:cxn ang="0">
                    <a:pos x="62" y="94"/>
                  </a:cxn>
                  <a:cxn ang="0">
                    <a:pos x="47" y="96"/>
                  </a:cxn>
                  <a:cxn ang="0">
                    <a:pos x="32" y="94"/>
                  </a:cxn>
                  <a:cxn ang="0">
                    <a:pos x="19" y="86"/>
                  </a:cxn>
                  <a:cxn ang="0">
                    <a:pos x="9" y="76"/>
                  </a:cxn>
                  <a:cxn ang="0">
                    <a:pos x="2" y="63"/>
                  </a:cxn>
                  <a:cxn ang="0">
                    <a:pos x="0" y="48"/>
                  </a:cxn>
                  <a:cxn ang="0">
                    <a:pos x="2" y="33"/>
                  </a:cxn>
                  <a:cxn ang="0">
                    <a:pos x="9" y="19"/>
                  </a:cxn>
                  <a:cxn ang="0">
                    <a:pos x="19" y="9"/>
                  </a:cxn>
                  <a:cxn ang="0">
                    <a:pos x="32" y="2"/>
                  </a:cxn>
                  <a:cxn ang="0">
                    <a:pos x="47" y="0"/>
                  </a:cxn>
                </a:cxnLst>
                <a:rect l="0" t="0" r="r" b="b"/>
                <a:pathLst>
                  <a:path w="95" h="96">
                    <a:moveTo>
                      <a:pt x="47" y="21"/>
                    </a:moveTo>
                    <a:lnTo>
                      <a:pt x="37" y="23"/>
                    </a:lnTo>
                    <a:lnTo>
                      <a:pt x="28" y="29"/>
                    </a:lnTo>
                    <a:lnTo>
                      <a:pt x="22" y="37"/>
                    </a:lnTo>
                    <a:lnTo>
                      <a:pt x="20" y="48"/>
                    </a:lnTo>
                    <a:lnTo>
                      <a:pt x="22" y="58"/>
                    </a:lnTo>
                    <a:lnTo>
                      <a:pt x="28" y="67"/>
                    </a:lnTo>
                    <a:lnTo>
                      <a:pt x="37" y="72"/>
                    </a:lnTo>
                    <a:lnTo>
                      <a:pt x="47" y="75"/>
                    </a:lnTo>
                    <a:lnTo>
                      <a:pt x="57" y="72"/>
                    </a:lnTo>
                    <a:lnTo>
                      <a:pt x="66" y="67"/>
                    </a:lnTo>
                    <a:lnTo>
                      <a:pt x="72" y="58"/>
                    </a:lnTo>
                    <a:lnTo>
                      <a:pt x="74" y="48"/>
                    </a:lnTo>
                    <a:lnTo>
                      <a:pt x="72" y="37"/>
                    </a:lnTo>
                    <a:lnTo>
                      <a:pt x="66" y="29"/>
                    </a:lnTo>
                    <a:lnTo>
                      <a:pt x="57" y="23"/>
                    </a:lnTo>
                    <a:lnTo>
                      <a:pt x="47" y="21"/>
                    </a:lnTo>
                    <a:close/>
                    <a:moveTo>
                      <a:pt x="47" y="0"/>
                    </a:moveTo>
                    <a:lnTo>
                      <a:pt x="62" y="2"/>
                    </a:lnTo>
                    <a:lnTo>
                      <a:pt x="76" y="9"/>
                    </a:lnTo>
                    <a:lnTo>
                      <a:pt x="85" y="19"/>
                    </a:lnTo>
                    <a:lnTo>
                      <a:pt x="93" y="33"/>
                    </a:lnTo>
                    <a:lnTo>
                      <a:pt x="95" y="48"/>
                    </a:lnTo>
                    <a:lnTo>
                      <a:pt x="93" y="63"/>
                    </a:lnTo>
                    <a:lnTo>
                      <a:pt x="85" y="76"/>
                    </a:lnTo>
                    <a:lnTo>
                      <a:pt x="76" y="86"/>
                    </a:lnTo>
                    <a:lnTo>
                      <a:pt x="62" y="94"/>
                    </a:lnTo>
                    <a:lnTo>
                      <a:pt x="47" y="96"/>
                    </a:lnTo>
                    <a:lnTo>
                      <a:pt x="32" y="94"/>
                    </a:lnTo>
                    <a:lnTo>
                      <a:pt x="19" y="86"/>
                    </a:lnTo>
                    <a:lnTo>
                      <a:pt x="9" y="76"/>
                    </a:lnTo>
                    <a:lnTo>
                      <a:pt x="2" y="63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736394" y="7912002"/>
            <a:ext cx="1320970" cy="1314118"/>
            <a:chOff x="671544" y="5330631"/>
            <a:chExt cx="919131" cy="914362"/>
          </a:xfrm>
        </p:grpSpPr>
        <p:grpSp>
          <p:nvGrpSpPr>
            <p:cNvPr id="40" name="Группа 50"/>
            <p:cNvGrpSpPr/>
            <p:nvPr/>
          </p:nvGrpSpPr>
          <p:grpSpPr>
            <a:xfrm>
              <a:off x="671544" y="5330631"/>
              <a:ext cx="919131" cy="914362"/>
              <a:chOff x="9796493" y="2337229"/>
              <a:chExt cx="1633212" cy="1624737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9796493" y="2337229"/>
                <a:ext cx="1611461" cy="1611461"/>
              </a:xfrm>
              <a:prstGeom prst="ellipse">
                <a:avLst/>
              </a:prstGeom>
              <a:blipFill>
                <a:blip r:embed="rId5" cstate="email">
                  <a:lum bright="2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Хорда 53"/>
              <p:cNvSpPr/>
              <p:nvPr/>
            </p:nvSpPr>
            <p:spPr>
              <a:xfrm rot="16200000">
                <a:off x="9809771" y="2342032"/>
                <a:ext cx="1619934" cy="1619934"/>
              </a:xfrm>
              <a:prstGeom prst="chord">
                <a:avLst>
                  <a:gd name="adj1" fmla="val 2700000"/>
                  <a:gd name="adj2" fmla="val 1338311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  <a:alpha val="29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81"/>
            <p:cNvGrpSpPr/>
            <p:nvPr/>
          </p:nvGrpSpPr>
          <p:grpSpPr>
            <a:xfrm>
              <a:off x="771536" y="5524500"/>
              <a:ext cx="704598" cy="403969"/>
              <a:chOff x="4752976" y="4451351"/>
              <a:chExt cx="595313" cy="341313"/>
            </a:xfrm>
            <a:solidFill>
              <a:schemeClr val="bg1"/>
            </a:solidFill>
          </p:grpSpPr>
          <p:sp>
            <p:nvSpPr>
              <p:cNvPr id="42" name="Freeform 450"/>
              <p:cNvSpPr>
                <a:spLocks noEditPoints="1"/>
              </p:cNvSpPr>
              <p:nvPr/>
            </p:nvSpPr>
            <p:spPr bwMode="auto">
              <a:xfrm>
                <a:off x="4910138" y="4578351"/>
                <a:ext cx="301625" cy="214313"/>
              </a:xfrm>
              <a:custGeom>
                <a:avLst/>
                <a:gdLst/>
                <a:ahLst/>
                <a:cxnLst>
                  <a:cxn ang="0">
                    <a:pos x="150" y="25"/>
                  </a:cxn>
                  <a:cxn ang="0">
                    <a:pos x="111" y="47"/>
                  </a:cxn>
                  <a:cxn ang="0">
                    <a:pos x="89" y="85"/>
                  </a:cxn>
                  <a:cxn ang="0">
                    <a:pos x="86" y="114"/>
                  </a:cxn>
                  <a:cxn ang="0">
                    <a:pos x="88" y="131"/>
                  </a:cxn>
                  <a:cxn ang="0">
                    <a:pos x="84" y="136"/>
                  </a:cxn>
                  <a:cxn ang="0">
                    <a:pos x="77" y="138"/>
                  </a:cxn>
                  <a:cxn ang="0">
                    <a:pos x="44" y="149"/>
                  </a:cxn>
                  <a:cxn ang="0">
                    <a:pos x="24" y="175"/>
                  </a:cxn>
                  <a:cxn ang="0">
                    <a:pos x="24" y="209"/>
                  </a:cxn>
                  <a:cxn ang="0">
                    <a:pos x="44" y="235"/>
                  </a:cxn>
                  <a:cxn ang="0">
                    <a:pos x="77" y="246"/>
                  </a:cxn>
                  <a:cxn ang="0">
                    <a:pos x="313" y="243"/>
                  </a:cxn>
                  <a:cxn ang="0">
                    <a:pos x="345" y="220"/>
                  </a:cxn>
                  <a:cxn ang="0">
                    <a:pos x="357" y="182"/>
                  </a:cxn>
                  <a:cxn ang="0">
                    <a:pos x="345" y="143"/>
                  </a:cxn>
                  <a:cxn ang="0">
                    <a:pos x="313" y="120"/>
                  </a:cxn>
                  <a:cxn ang="0">
                    <a:pos x="283" y="117"/>
                  </a:cxn>
                  <a:cxn ang="0">
                    <a:pos x="273" y="120"/>
                  </a:cxn>
                  <a:cxn ang="0">
                    <a:pos x="266" y="118"/>
                  </a:cxn>
                  <a:cxn ang="0">
                    <a:pos x="258" y="111"/>
                  </a:cxn>
                  <a:cxn ang="0">
                    <a:pos x="255" y="85"/>
                  </a:cxn>
                  <a:cxn ang="0">
                    <a:pos x="233" y="47"/>
                  </a:cxn>
                  <a:cxn ang="0">
                    <a:pos x="195" y="25"/>
                  </a:cxn>
                  <a:cxn ang="0">
                    <a:pos x="173" y="0"/>
                  </a:cxn>
                  <a:cxn ang="0">
                    <a:pos x="224" y="13"/>
                  </a:cxn>
                  <a:cxn ang="0">
                    <a:pos x="261" y="47"/>
                  </a:cxn>
                  <a:cxn ang="0">
                    <a:pos x="280" y="95"/>
                  </a:cxn>
                  <a:cxn ang="0">
                    <a:pos x="293" y="94"/>
                  </a:cxn>
                  <a:cxn ang="0">
                    <a:pos x="337" y="106"/>
                  </a:cxn>
                  <a:cxn ang="0">
                    <a:pos x="367" y="138"/>
                  </a:cxn>
                  <a:cxn ang="0">
                    <a:pos x="379" y="182"/>
                  </a:cxn>
                  <a:cxn ang="0">
                    <a:pos x="367" y="226"/>
                  </a:cxn>
                  <a:cxn ang="0">
                    <a:pos x="337" y="257"/>
                  </a:cxn>
                  <a:cxn ang="0">
                    <a:pos x="293" y="270"/>
                  </a:cxn>
                  <a:cxn ang="0">
                    <a:pos x="52" y="265"/>
                  </a:cxn>
                  <a:cxn ang="0">
                    <a:pos x="15" y="238"/>
                  </a:cxn>
                  <a:cxn ang="0">
                    <a:pos x="0" y="193"/>
                  </a:cxn>
                  <a:cxn ang="0">
                    <a:pos x="12" y="150"/>
                  </a:cxn>
                  <a:cxn ang="0">
                    <a:pos x="44" y="122"/>
                  </a:cxn>
                  <a:cxn ang="0">
                    <a:pos x="64" y="109"/>
                  </a:cxn>
                  <a:cxn ang="0">
                    <a:pos x="79" y="54"/>
                  </a:cxn>
                  <a:cxn ang="0">
                    <a:pos x="118" y="15"/>
                  </a:cxn>
                  <a:cxn ang="0">
                    <a:pos x="173" y="0"/>
                  </a:cxn>
                </a:cxnLst>
                <a:rect l="0" t="0" r="r" b="b"/>
                <a:pathLst>
                  <a:path w="379" h="270">
                    <a:moveTo>
                      <a:pt x="173" y="22"/>
                    </a:moveTo>
                    <a:lnTo>
                      <a:pt x="150" y="25"/>
                    </a:lnTo>
                    <a:lnTo>
                      <a:pt x="129" y="34"/>
                    </a:lnTo>
                    <a:lnTo>
                      <a:pt x="111" y="47"/>
                    </a:lnTo>
                    <a:lnTo>
                      <a:pt x="99" y="65"/>
                    </a:lnTo>
                    <a:lnTo>
                      <a:pt x="89" y="85"/>
                    </a:lnTo>
                    <a:lnTo>
                      <a:pt x="86" y="109"/>
                    </a:lnTo>
                    <a:lnTo>
                      <a:pt x="86" y="114"/>
                    </a:lnTo>
                    <a:lnTo>
                      <a:pt x="88" y="118"/>
                    </a:lnTo>
                    <a:lnTo>
                      <a:pt x="88" y="131"/>
                    </a:lnTo>
                    <a:lnTo>
                      <a:pt x="86" y="133"/>
                    </a:lnTo>
                    <a:lnTo>
                      <a:pt x="84" y="136"/>
                    </a:lnTo>
                    <a:lnTo>
                      <a:pt x="81" y="138"/>
                    </a:lnTo>
                    <a:lnTo>
                      <a:pt x="77" y="138"/>
                    </a:lnTo>
                    <a:lnTo>
                      <a:pt x="59" y="140"/>
                    </a:lnTo>
                    <a:lnTo>
                      <a:pt x="44" y="149"/>
                    </a:lnTo>
                    <a:lnTo>
                      <a:pt x="33" y="160"/>
                    </a:lnTo>
                    <a:lnTo>
                      <a:pt x="24" y="175"/>
                    </a:lnTo>
                    <a:lnTo>
                      <a:pt x="22" y="193"/>
                    </a:lnTo>
                    <a:lnTo>
                      <a:pt x="24" y="209"/>
                    </a:lnTo>
                    <a:lnTo>
                      <a:pt x="33" y="224"/>
                    </a:lnTo>
                    <a:lnTo>
                      <a:pt x="44" y="235"/>
                    </a:lnTo>
                    <a:lnTo>
                      <a:pt x="59" y="243"/>
                    </a:lnTo>
                    <a:lnTo>
                      <a:pt x="77" y="246"/>
                    </a:lnTo>
                    <a:lnTo>
                      <a:pt x="293" y="246"/>
                    </a:lnTo>
                    <a:lnTo>
                      <a:pt x="313" y="243"/>
                    </a:lnTo>
                    <a:lnTo>
                      <a:pt x="331" y="234"/>
                    </a:lnTo>
                    <a:lnTo>
                      <a:pt x="345" y="220"/>
                    </a:lnTo>
                    <a:lnTo>
                      <a:pt x="354" y="202"/>
                    </a:lnTo>
                    <a:lnTo>
                      <a:pt x="357" y="182"/>
                    </a:lnTo>
                    <a:lnTo>
                      <a:pt x="354" y="161"/>
                    </a:lnTo>
                    <a:lnTo>
                      <a:pt x="345" y="143"/>
                    </a:lnTo>
                    <a:lnTo>
                      <a:pt x="331" y="129"/>
                    </a:lnTo>
                    <a:lnTo>
                      <a:pt x="313" y="120"/>
                    </a:lnTo>
                    <a:lnTo>
                      <a:pt x="293" y="117"/>
                    </a:lnTo>
                    <a:lnTo>
                      <a:pt x="283" y="117"/>
                    </a:lnTo>
                    <a:lnTo>
                      <a:pt x="277" y="118"/>
                    </a:lnTo>
                    <a:lnTo>
                      <a:pt x="273" y="120"/>
                    </a:lnTo>
                    <a:lnTo>
                      <a:pt x="268" y="120"/>
                    </a:lnTo>
                    <a:lnTo>
                      <a:pt x="266" y="118"/>
                    </a:lnTo>
                    <a:lnTo>
                      <a:pt x="264" y="117"/>
                    </a:lnTo>
                    <a:lnTo>
                      <a:pt x="258" y="111"/>
                    </a:lnTo>
                    <a:lnTo>
                      <a:pt x="258" y="109"/>
                    </a:lnTo>
                    <a:lnTo>
                      <a:pt x="255" y="85"/>
                    </a:lnTo>
                    <a:lnTo>
                      <a:pt x="246" y="65"/>
                    </a:lnTo>
                    <a:lnTo>
                      <a:pt x="233" y="47"/>
                    </a:lnTo>
                    <a:lnTo>
                      <a:pt x="216" y="34"/>
                    </a:lnTo>
                    <a:lnTo>
                      <a:pt x="195" y="25"/>
                    </a:lnTo>
                    <a:lnTo>
                      <a:pt x="173" y="22"/>
                    </a:lnTo>
                    <a:close/>
                    <a:moveTo>
                      <a:pt x="173" y="0"/>
                    </a:moveTo>
                    <a:lnTo>
                      <a:pt x="199" y="3"/>
                    </a:lnTo>
                    <a:lnTo>
                      <a:pt x="224" y="13"/>
                    </a:lnTo>
                    <a:lnTo>
                      <a:pt x="244" y="28"/>
                    </a:lnTo>
                    <a:lnTo>
                      <a:pt x="261" y="47"/>
                    </a:lnTo>
                    <a:lnTo>
                      <a:pt x="273" y="69"/>
                    </a:lnTo>
                    <a:lnTo>
                      <a:pt x="280" y="95"/>
                    </a:lnTo>
                    <a:lnTo>
                      <a:pt x="286" y="94"/>
                    </a:lnTo>
                    <a:lnTo>
                      <a:pt x="293" y="94"/>
                    </a:lnTo>
                    <a:lnTo>
                      <a:pt x="316" y="96"/>
                    </a:lnTo>
                    <a:lnTo>
                      <a:pt x="337" y="106"/>
                    </a:lnTo>
                    <a:lnTo>
                      <a:pt x="354" y="120"/>
                    </a:lnTo>
                    <a:lnTo>
                      <a:pt x="367" y="138"/>
                    </a:lnTo>
                    <a:lnTo>
                      <a:pt x="376" y="158"/>
                    </a:lnTo>
                    <a:lnTo>
                      <a:pt x="379" y="182"/>
                    </a:lnTo>
                    <a:lnTo>
                      <a:pt x="376" y="205"/>
                    </a:lnTo>
                    <a:lnTo>
                      <a:pt x="367" y="226"/>
                    </a:lnTo>
                    <a:lnTo>
                      <a:pt x="354" y="243"/>
                    </a:lnTo>
                    <a:lnTo>
                      <a:pt x="337" y="257"/>
                    </a:lnTo>
                    <a:lnTo>
                      <a:pt x="316" y="267"/>
                    </a:lnTo>
                    <a:lnTo>
                      <a:pt x="293" y="270"/>
                    </a:lnTo>
                    <a:lnTo>
                      <a:pt x="77" y="270"/>
                    </a:lnTo>
                    <a:lnTo>
                      <a:pt x="52" y="265"/>
                    </a:lnTo>
                    <a:lnTo>
                      <a:pt x="31" y="254"/>
                    </a:lnTo>
                    <a:lnTo>
                      <a:pt x="15" y="238"/>
                    </a:lnTo>
                    <a:lnTo>
                      <a:pt x="4" y="217"/>
                    </a:lnTo>
                    <a:lnTo>
                      <a:pt x="0" y="193"/>
                    </a:lnTo>
                    <a:lnTo>
                      <a:pt x="2" y="171"/>
                    </a:lnTo>
                    <a:lnTo>
                      <a:pt x="12" y="150"/>
                    </a:lnTo>
                    <a:lnTo>
                      <a:pt x="26" y="133"/>
                    </a:lnTo>
                    <a:lnTo>
                      <a:pt x="44" y="122"/>
                    </a:lnTo>
                    <a:lnTo>
                      <a:pt x="64" y="116"/>
                    </a:lnTo>
                    <a:lnTo>
                      <a:pt x="64" y="109"/>
                    </a:lnTo>
                    <a:lnTo>
                      <a:pt x="68" y="80"/>
                    </a:lnTo>
                    <a:lnTo>
                      <a:pt x="79" y="54"/>
                    </a:lnTo>
                    <a:lnTo>
                      <a:pt x="96" y="32"/>
                    </a:lnTo>
                    <a:lnTo>
                      <a:pt x="118" y="15"/>
                    </a:lnTo>
                    <a:lnTo>
                      <a:pt x="144" y="4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1"/>
              <p:cNvSpPr>
                <a:spLocks/>
              </p:cNvSpPr>
              <p:nvPr/>
            </p:nvSpPr>
            <p:spPr bwMode="auto">
              <a:xfrm>
                <a:off x="4810126" y="4722813"/>
                <a:ext cx="119063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8" y="0"/>
                  </a:cxn>
                  <a:cxn ang="0">
                    <a:pos x="143" y="1"/>
                  </a:cxn>
                  <a:cxn ang="0">
                    <a:pos x="149" y="7"/>
                  </a:cxn>
                  <a:cxn ang="0">
                    <a:pos x="150" y="12"/>
                  </a:cxn>
                  <a:cxn ang="0">
                    <a:pos x="149" y="16"/>
                  </a:cxn>
                  <a:cxn ang="0">
                    <a:pos x="146" y="21"/>
                  </a:cxn>
                  <a:cxn ang="0">
                    <a:pos x="143" y="22"/>
                  </a:cxn>
                  <a:cxn ang="0">
                    <a:pos x="138" y="23"/>
                  </a:cxn>
                  <a:cxn ang="0">
                    <a:pos x="11" y="23"/>
                  </a:cxn>
                  <a:cxn ang="0">
                    <a:pos x="3" y="21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r" b="b"/>
                <a:pathLst>
                  <a:path w="150" h="23">
                    <a:moveTo>
                      <a:pt x="11" y="0"/>
                    </a:moveTo>
                    <a:lnTo>
                      <a:pt x="138" y="0"/>
                    </a:lnTo>
                    <a:lnTo>
                      <a:pt x="143" y="1"/>
                    </a:lnTo>
                    <a:lnTo>
                      <a:pt x="149" y="7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6" y="21"/>
                    </a:lnTo>
                    <a:lnTo>
                      <a:pt x="143" y="22"/>
                    </a:lnTo>
                    <a:lnTo>
                      <a:pt x="138" y="23"/>
                    </a:lnTo>
                    <a:lnTo>
                      <a:pt x="11" y="23"/>
                    </a:lnTo>
                    <a:lnTo>
                      <a:pt x="3" y="21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2"/>
              <p:cNvSpPr>
                <a:spLocks/>
              </p:cNvSpPr>
              <p:nvPr/>
            </p:nvSpPr>
            <p:spPr bwMode="auto">
              <a:xfrm>
                <a:off x="4870451" y="4578351"/>
                <a:ext cx="103188" cy="682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25" y="65"/>
                  </a:cxn>
                  <a:cxn ang="0">
                    <a:pos x="128" y="67"/>
                  </a:cxn>
                  <a:cxn ang="0">
                    <a:pos x="130" y="73"/>
                  </a:cxn>
                  <a:cxn ang="0">
                    <a:pos x="130" y="77"/>
                  </a:cxn>
                  <a:cxn ang="0">
                    <a:pos x="129" y="80"/>
                  </a:cxn>
                  <a:cxn ang="0">
                    <a:pos x="124" y="85"/>
                  </a:cxn>
                  <a:cxn ang="0">
                    <a:pos x="117" y="85"/>
                  </a:cxn>
                  <a:cxn ang="0">
                    <a:pos x="114" y="84"/>
                  </a:cxn>
                  <a:cxn ang="0">
                    <a:pos x="5" y="22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10" y="0"/>
                  </a:cxn>
                </a:cxnLst>
                <a:rect l="0" t="0" r="r" b="b"/>
                <a:pathLst>
                  <a:path w="130" h="85">
                    <a:moveTo>
                      <a:pt x="10" y="0"/>
                    </a:moveTo>
                    <a:lnTo>
                      <a:pt x="14" y="0"/>
                    </a:lnTo>
                    <a:lnTo>
                      <a:pt x="16" y="2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0" y="73"/>
                    </a:lnTo>
                    <a:lnTo>
                      <a:pt x="130" y="77"/>
                    </a:lnTo>
                    <a:lnTo>
                      <a:pt x="129" y="80"/>
                    </a:lnTo>
                    <a:lnTo>
                      <a:pt x="124" y="85"/>
                    </a:lnTo>
                    <a:lnTo>
                      <a:pt x="117" y="85"/>
                    </a:lnTo>
                    <a:lnTo>
                      <a:pt x="114" y="84"/>
                    </a:lnTo>
                    <a:lnTo>
                      <a:pt x="5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53"/>
              <p:cNvSpPr>
                <a:spLocks/>
              </p:cNvSpPr>
              <p:nvPr/>
            </p:nvSpPr>
            <p:spPr bwMode="auto">
              <a:xfrm>
                <a:off x="5043488" y="4508501"/>
                <a:ext cx="17463" cy="762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7" y="2"/>
                  </a:cxn>
                  <a:cxn ang="0">
                    <a:pos x="19" y="3"/>
                  </a:cxn>
                  <a:cxn ang="0">
                    <a:pos x="22" y="7"/>
                  </a:cxn>
                  <a:cxn ang="0">
                    <a:pos x="23" y="11"/>
                  </a:cxn>
                  <a:cxn ang="0">
                    <a:pos x="23" y="84"/>
                  </a:cxn>
                  <a:cxn ang="0">
                    <a:pos x="22" y="90"/>
                  </a:cxn>
                  <a:cxn ang="0">
                    <a:pos x="17" y="95"/>
                  </a:cxn>
                  <a:cxn ang="0">
                    <a:pos x="12" y="96"/>
                  </a:cxn>
                  <a:cxn ang="0">
                    <a:pos x="7" y="95"/>
                  </a:cxn>
                  <a:cxn ang="0">
                    <a:pos x="1" y="90"/>
                  </a:cxn>
                  <a:cxn ang="0">
                    <a:pos x="0" y="84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96">
                    <a:moveTo>
                      <a:pt x="12" y="0"/>
                    </a:moveTo>
                    <a:lnTo>
                      <a:pt x="17" y="2"/>
                    </a:lnTo>
                    <a:lnTo>
                      <a:pt x="19" y="3"/>
                    </a:lnTo>
                    <a:lnTo>
                      <a:pt x="22" y="7"/>
                    </a:lnTo>
                    <a:lnTo>
                      <a:pt x="23" y="11"/>
                    </a:lnTo>
                    <a:lnTo>
                      <a:pt x="23" y="84"/>
                    </a:lnTo>
                    <a:lnTo>
                      <a:pt x="22" y="90"/>
                    </a:lnTo>
                    <a:lnTo>
                      <a:pt x="17" y="95"/>
                    </a:lnTo>
                    <a:lnTo>
                      <a:pt x="12" y="96"/>
                    </a:lnTo>
                    <a:lnTo>
                      <a:pt x="7" y="95"/>
                    </a:lnTo>
                    <a:lnTo>
                      <a:pt x="1" y="90"/>
                    </a:lnTo>
                    <a:lnTo>
                      <a:pt x="0" y="8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54"/>
              <p:cNvSpPr>
                <a:spLocks/>
              </p:cNvSpPr>
              <p:nvPr/>
            </p:nvSpPr>
            <p:spPr bwMode="auto">
              <a:xfrm>
                <a:off x="5192713" y="4722813"/>
                <a:ext cx="101600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4" y="0"/>
                  </a:cxn>
                  <a:cxn ang="0">
                    <a:pos x="119" y="1"/>
                  </a:cxn>
                  <a:cxn ang="0">
                    <a:pos x="125" y="7"/>
                  </a:cxn>
                  <a:cxn ang="0">
                    <a:pos x="126" y="12"/>
                  </a:cxn>
                  <a:cxn ang="0">
                    <a:pos x="125" y="16"/>
                  </a:cxn>
                  <a:cxn ang="0">
                    <a:pos x="122" y="21"/>
                  </a:cxn>
                  <a:cxn ang="0">
                    <a:pos x="119" y="22"/>
                  </a:cxn>
                  <a:cxn ang="0">
                    <a:pos x="114" y="23"/>
                  </a:cxn>
                  <a:cxn ang="0">
                    <a:pos x="11" y="23"/>
                  </a:cxn>
                  <a:cxn ang="0">
                    <a:pos x="3" y="21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r" b="b"/>
                <a:pathLst>
                  <a:path w="126" h="23">
                    <a:moveTo>
                      <a:pt x="11" y="0"/>
                    </a:moveTo>
                    <a:lnTo>
                      <a:pt x="114" y="0"/>
                    </a:lnTo>
                    <a:lnTo>
                      <a:pt x="119" y="1"/>
                    </a:lnTo>
                    <a:lnTo>
                      <a:pt x="125" y="7"/>
                    </a:lnTo>
                    <a:lnTo>
                      <a:pt x="126" y="12"/>
                    </a:lnTo>
                    <a:lnTo>
                      <a:pt x="125" y="16"/>
                    </a:lnTo>
                    <a:lnTo>
                      <a:pt x="122" y="21"/>
                    </a:lnTo>
                    <a:lnTo>
                      <a:pt x="119" y="22"/>
                    </a:lnTo>
                    <a:lnTo>
                      <a:pt x="114" y="23"/>
                    </a:lnTo>
                    <a:lnTo>
                      <a:pt x="11" y="23"/>
                    </a:lnTo>
                    <a:lnTo>
                      <a:pt x="3" y="21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55"/>
              <p:cNvSpPr>
                <a:spLocks/>
              </p:cNvSpPr>
              <p:nvPr/>
            </p:nvSpPr>
            <p:spPr bwMode="auto">
              <a:xfrm>
                <a:off x="5113338" y="4564063"/>
                <a:ext cx="120650" cy="76200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146" y="0"/>
                  </a:cxn>
                  <a:cxn ang="0">
                    <a:pos x="151" y="6"/>
                  </a:cxn>
                  <a:cxn ang="0">
                    <a:pos x="153" y="9"/>
                  </a:cxn>
                  <a:cxn ang="0">
                    <a:pos x="153" y="15"/>
                  </a:cxn>
                  <a:cxn ang="0">
                    <a:pos x="147" y="21"/>
                  </a:cxn>
                  <a:cxn ang="0">
                    <a:pos x="17" y="95"/>
                  </a:cxn>
                  <a:cxn ang="0">
                    <a:pos x="15" y="96"/>
                  </a:cxn>
                  <a:cxn ang="0">
                    <a:pos x="8" y="96"/>
                  </a:cxn>
                  <a:cxn ang="0">
                    <a:pos x="3" y="94"/>
                  </a:cxn>
                  <a:cxn ang="0">
                    <a:pos x="0" y="88"/>
                  </a:cxn>
                  <a:cxn ang="0">
                    <a:pos x="0" y="84"/>
                  </a:cxn>
                  <a:cxn ang="0">
                    <a:pos x="3" y="79"/>
                  </a:cxn>
                  <a:cxn ang="0">
                    <a:pos x="6" y="76"/>
                  </a:cxn>
                  <a:cxn ang="0">
                    <a:pos x="136" y="2"/>
                  </a:cxn>
                  <a:cxn ang="0">
                    <a:pos x="139" y="0"/>
                  </a:cxn>
                </a:cxnLst>
                <a:rect l="0" t="0" r="r" b="b"/>
                <a:pathLst>
                  <a:path w="153" h="96">
                    <a:moveTo>
                      <a:pt x="139" y="0"/>
                    </a:moveTo>
                    <a:lnTo>
                      <a:pt x="146" y="0"/>
                    </a:lnTo>
                    <a:lnTo>
                      <a:pt x="151" y="6"/>
                    </a:lnTo>
                    <a:lnTo>
                      <a:pt x="153" y="9"/>
                    </a:lnTo>
                    <a:lnTo>
                      <a:pt x="153" y="15"/>
                    </a:lnTo>
                    <a:lnTo>
                      <a:pt x="147" y="21"/>
                    </a:lnTo>
                    <a:lnTo>
                      <a:pt x="17" y="95"/>
                    </a:lnTo>
                    <a:lnTo>
                      <a:pt x="15" y="96"/>
                    </a:lnTo>
                    <a:lnTo>
                      <a:pt x="8" y="96"/>
                    </a:lnTo>
                    <a:lnTo>
                      <a:pt x="3" y="94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3" y="79"/>
                    </a:lnTo>
                    <a:lnTo>
                      <a:pt x="6" y="76"/>
                    </a:lnTo>
                    <a:lnTo>
                      <a:pt x="136" y="2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56"/>
              <p:cNvSpPr>
                <a:spLocks noEditPoints="1"/>
              </p:cNvSpPr>
              <p:nvPr/>
            </p:nvSpPr>
            <p:spPr bwMode="auto">
              <a:xfrm>
                <a:off x="5018088" y="4451351"/>
                <a:ext cx="68263" cy="68263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23"/>
                  </a:cxn>
                  <a:cxn ang="0">
                    <a:pos x="32" y="26"/>
                  </a:cxn>
                  <a:cxn ang="0">
                    <a:pos x="28" y="30"/>
                  </a:cxn>
                  <a:cxn ang="0">
                    <a:pos x="25" y="35"/>
                  </a:cxn>
                  <a:cxn ang="0">
                    <a:pos x="24" y="42"/>
                  </a:cxn>
                  <a:cxn ang="0">
                    <a:pos x="25" y="49"/>
                  </a:cxn>
                  <a:cxn ang="0">
                    <a:pos x="28" y="55"/>
                  </a:cxn>
                  <a:cxn ang="0">
                    <a:pos x="32" y="59"/>
                  </a:cxn>
                  <a:cxn ang="0">
                    <a:pos x="38" y="62"/>
                  </a:cxn>
                  <a:cxn ang="0">
                    <a:pos x="44" y="63"/>
                  </a:cxn>
                  <a:cxn ang="0">
                    <a:pos x="50" y="62"/>
                  </a:cxn>
                  <a:cxn ang="0">
                    <a:pos x="54" y="60"/>
                  </a:cxn>
                  <a:cxn ang="0">
                    <a:pos x="58" y="56"/>
                  </a:cxn>
                  <a:cxn ang="0">
                    <a:pos x="64" y="48"/>
                  </a:cxn>
                  <a:cxn ang="0">
                    <a:pos x="64" y="37"/>
                  </a:cxn>
                  <a:cxn ang="0">
                    <a:pos x="61" y="33"/>
                  </a:cxn>
                  <a:cxn ang="0">
                    <a:pos x="58" y="27"/>
                  </a:cxn>
                  <a:cxn ang="0">
                    <a:pos x="54" y="24"/>
                  </a:cxn>
                  <a:cxn ang="0">
                    <a:pos x="50" y="23"/>
                  </a:cxn>
                  <a:cxn ang="0">
                    <a:pos x="44" y="22"/>
                  </a:cxn>
                  <a:cxn ang="0">
                    <a:pos x="44" y="0"/>
                  </a:cxn>
                  <a:cxn ang="0">
                    <a:pos x="61" y="2"/>
                  </a:cxn>
                  <a:cxn ang="0">
                    <a:pos x="75" y="12"/>
                  </a:cxn>
                  <a:cxn ang="0">
                    <a:pos x="84" y="26"/>
                  </a:cxn>
                  <a:cxn ang="0">
                    <a:pos x="87" y="42"/>
                  </a:cxn>
                  <a:cxn ang="0">
                    <a:pos x="84" y="59"/>
                  </a:cxn>
                  <a:cxn ang="0">
                    <a:pos x="75" y="73"/>
                  </a:cxn>
                  <a:cxn ang="0">
                    <a:pos x="61" y="82"/>
                  </a:cxn>
                  <a:cxn ang="0">
                    <a:pos x="44" y="85"/>
                  </a:cxn>
                  <a:cxn ang="0">
                    <a:pos x="27" y="82"/>
                  </a:cxn>
                  <a:cxn ang="0">
                    <a:pos x="13" y="73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3" y="26"/>
                  </a:cxn>
                  <a:cxn ang="0">
                    <a:pos x="13" y="12"/>
                  </a:cxn>
                  <a:cxn ang="0">
                    <a:pos x="27" y="2"/>
                  </a:cxn>
                  <a:cxn ang="0">
                    <a:pos x="44" y="0"/>
                  </a:cxn>
                </a:cxnLst>
                <a:rect l="0" t="0" r="r" b="b"/>
                <a:pathLst>
                  <a:path w="87" h="85">
                    <a:moveTo>
                      <a:pt x="44" y="22"/>
                    </a:moveTo>
                    <a:lnTo>
                      <a:pt x="38" y="23"/>
                    </a:lnTo>
                    <a:lnTo>
                      <a:pt x="32" y="26"/>
                    </a:lnTo>
                    <a:lnTo>
                      <a:pt x="28" y="30"/>
                    </a:lnTo>
                    <a:lnTo>
                      <a:pt x="25" y="35"/>
                    </a:lnTo>
                    <a:lnTo>
                      <a:pt x="24" y="42"/>
                    </a:lnTo>
                    <a:lnTo>
                      <a:pt x="25" y="49"/>
                    </a:lnTo>
                    <a:lnTo>
                      <a:pt x="28" y="55"/>
                    </a:lnTo>
                    <a:lnTo>
                      <a:pt x="32" y="59"/>
                    </a:lnTo>
                    <a:lnTo>
                      <a:pt x="38" y="62"/>
                    </a:lnTo>
                    <a:lnTo>
                      <a:pt x="44" y="63"/>
                    </a:lnTo>
                    <a:lnTo>
                      <a:pt x="50" y="62"/>
                    </a:lnTo>
                    <a:lnTo>
                      <a:pt x="54" y="60"/>
                    </a:lnTo>
                    <a:lnTo>
                      <a:pt x="58" y="56"/>
                    </a:lnTo>
                    <a:lnTo>
                      <a:pt x="64" y="48"/>
                    </a:lnTo>
                    <a:lnTo>
                      <a:pt x="64" y="37"/>
                    </a:lnTo>
                    <a:lnTo>
                      <a:pt x="61" y="33"/>
                    </a:lnTo>
                    <a:lnTo>
                      <a:pt x="58" y="27"/>
                    </a:lnTo>
                    <a:lnTo>
                      <a:pt x="54" y="24"/>
                    </a:lnTo>
                    <a:lnTo>
                      <a:pt x="50" y="23"/>
                    </a:lnTo>
                    <a:lnTo>
                      <a:pt x="44" y="22"/>
                    </a:lnTo>
                    <a:close/>
                    <a:moveTo>
                      <a:pt x="44" y="0"/>
                    </a:moveTo>
                    <a:lnTo>
                      <a:pt x="61" y="2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7" y="42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2"/>
                    </a:lnTo>
                    <a:lnTo>
                      <a:pt x="44" y="85"/>
                    </a:lnTo>
                    <a:lnTo>
                      <a:pt x="27" y="82"/>
                    </a:lnTo>
                    <a:lnTo>
                      <a:pt x="13" y="73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3" y="12"/>
                    </a:lnTo>
                    <a:lnTo>
                      <a:pt x="27" y="2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57"/>
              <p:cNvSpPr>
                <a:spLocks noEditPoints="1"/>
              </p:cNvSpPr>
              <p:nvPr/>
            </p:nvSpPr>
            <p:spPr bwMode="auto">
              <a:xfrm>
                <a:off x="5222876" y="4524376"/>
                <a:ext cx="68263" cy="66675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7" y="24"/>
                  </a:cxn>
                  <a:cxn ang="0">
                    <a:pos x="31" y="27"/>
                  </a:cxn>
                  <a:cxn ang="0">
                    <a:pos x="27" y="31"/>
                  </a:cxn>
                  <a:cxn ang="0">
                    <a:pos x="25" y="36"/>
                  </a:cxn>
                  <a:cxn ang="0">
                    <a:pos x="23" y="43"/>
                  </a:cxn>
                  <a:cxn ang="0">
                    <a:pos x="25" y="50"/>
                  </a:cxn>
                  <a:cxn ang="0">
                    <a:pos x="27" y="55"/>
                  </a:cxn>
                  <a:cxn ang="0">
                    <a:pos x="31" y="60"/>
                  </a:cxn>
                  <a:cxn ang="0">
                    <a:pos x="37" y="62"/>
                  </a:cxn>
                  <a:cxn ang="0">
                    <a:pos x="44" y="64"/>
                  </a:cxn>
                  <a:cxn ang="0">
                    <a:pos x="49" y="62"/>
                  </a:cxn>
                  <a:cxn ang="0">
                    <a:pos x="53" y="61"/>
                  </a:cxn>
                  <a:cxn ang="0">
                    <a:pos x="58" y="57"/>
                  </a:cxn>
                  <a:cxn ang="0">
                    <a:pos x="63" y="49"/>
                  </a:cxn>
                  <a:cxn ang="0">
                    <a:pos x="63" y="38"/>
                  </a:cxn>
                  <a:cxn ang="0">
                    <a:pos x="60" y="33"/>
                  </a:cxn>
                  <a:cxn ang="0">
                    <a:pos x="58" y="28"/>
                  </a:cxn>
                  <a:cxn ang="0">
                    <a:pos x="53" y="25"/>
                  </a:cxn>
                  <a:cxn ang="0">
                    <a:pos x="49" y="24"/>
                  </a:cxn>
                  <a:cxn ang="0">
                    <a:pos x="44" y="22"/>
                  </a:cxn>
                  <a:cxn ang="0">
                    <a:pos x="44" y="0"/>
                  </a:cxn>
                  <a:cxn ang="0">
                    <a:pos x="60" y="3"/>
                  </a:cxn>
                  <a:cxn ang="0">
                    <a:pos x="74" y="13"/>
                  </a:cxn>
                  <a:cxn ang="0">
                    <a:pos x="84" y="27"/>
                  </a:cxn>
                  <a:cxn ang="0">
                    <a:pos x="86" y="43"/>
                  </a:cxn>
                  <a:cxn ang="0">
                    <a:pos x="84" y="60"/>
                  </a:cxn>
                  <a:cxn ang="0">
                    <a:pos x="74" y="73"/>
                  </a:cxn>
                  <a:cxn ang="0">
                    <a:pos x="60" y="83"/>
                  </a:cxn>
                  <a:cxn ang="0">
                    <a:pos x="44" y="86"/>
                  </a:cxn>
                  <a:cxn ang="0">
                    <a:pos x="26" y="83"/>
                  </a:cxn>
                  <a:cxn ang="0">
                    <a:pos x="12" y="73"/>
                  </a:cxn>
                  <a:cxn ang="0">
                    <a:pos x="3" y="60"/>
                  </a:cxn>
                  <a:cxn ang="0">
                    <a:pos x="0" y="43"/>
                  </a:cxn>
                  <a:cxn ang="0">
                    <a:pos x="3" y="27"/>
                  </a:cxn>
                  <a:cxn ang="0">
                    <a:pos x="12" y="13"/>
                  </a:cxn>
                  <a:cxn ang="0">
                    <a:pos x="26" y="3"/>
                  </a:cxn>
                  <a:cxn ang="0">
                    <a:pos x="44" y="0"/>
                  </a:cxn>
                </a:cxnLst>
                <a:rect l="0" t="0" r="r" b="b"/>
                <a:pathLst>
                  <a:path w="86" h="86">
                    <a:moveTo>
                      <a:pt x="44" y="22"/>
                    </a:moveTo>
                    <a:lnTo>
                      <a:pt x="37" y="24"/>
                    </a:lnTo>
                    <a:lnTo>
                      <a:pt x="31" y="27"/>
                    </a:lnTo>
                    <a:lnTo>
                      <a:pt x="27" y="31"/>
                    </a:lnTo>
                    <a:lnTo>
                      <a:pt x="25" y="36"/>
                    </a:lnTo>
                    <a:lnTo>
                      <a:pt x="23" y="43"/>
                    </a:lnTo>
                    <a:lnTo>
                      <a:pt x="25" y="50"/>
                    </a:lnTo>
                    <a:lnTo>
                      <a:pt x="27" y="55"/>
                    </a:lnTo>
                    <a:lnTo>
                      <a:pt x="31" y="60"/>
                    </a:lnTo>
                    <a:lnTo>
                      <a:pt x="37" y="62"/>
                    </a:lnTo>
                    <a:lnTo>
                      <a:pt x="44" y="64"/>
                    </a:lnTo>
                    <a:lnTo>
                      <a:pt x="49" y="62"/>
                    </a:lnTo>
                    <a:lnTo>
                      <a:pt x="53" y="61"/>
                    </a:lnTo>
                    <a:lnTo>
                      <a:pt x="58" y="57"/>
                    </a:lnTo>
                    <a:lnTo>
                      <a:pt x="63" y="49"/>
                    </a:lnTo>
                    <a:lnTo>
                      <a:pt x="63" y="38"/>
                    </a:lnTo>
                    <a:lnTo>
                      <a:pt x="60" y="33"/>
                    </a:lnTo>
                    <a:lnTo>
                      <a:pt x="58" y="28"/>
                    </a:lnTo>
                    <a:lnTo>
                      <a:pt x="53" y="25"/>
                    </a:lnTo>
                    <a:lnTo>
                      <a:pt x="49" y="24"/>
                    </a:lnTo>
                    <a:lnTo>
                      <a:pt x="44" y="22"/>
                    </a:lnTo>
                    <a:close/>
                    <a:moveTo>
                      <a:pt x="44" y="0"/>
                    </a:moveTo>
                    <a:lnTo>
                      <a:pt x="60" y="3"/>
                    </a:lnTo>
                    <a:lnTo>
                      <a:pt x="74" y="13"/>
                    </a:lnTo>
                    <a:lnTo>
                      <a:pt x="84" y="27"/>
                    </a:lnTo>
                    <a:lnTo>
                      <a:pt x="86" y="43"/>
                    </a:lnTo>
                    <a:lnTo>
                      <a:pt x="84" y="60"/>
                    </a:lnTo>
                    <a:lnTo>
                      <a:pt x="74" y="73"/>
                    </a:lnTo>
                    <a:lnTo>
                      <a:pt x="60" y="83"/>
                    </a:lnTo>
                    <a:lnTo>
                      <a:pt x="44" y="86"/>
                    </a:lnTo>
                    <a:lnTo>
                      <a:pt x="26" y="83"/>
                    </a:lnTo>
                    <a:lnTo>
                      <a:pt x="12" y="73"/>
                    </a:lnTo>
                    <a:lnTo>
                      <a:pt x="3" y="60"/>
                    </a:lnTo>
                    <a:lnTo>
                      <a:pt x="0" y="43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3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58"/>
              <p:cNvSpPr>
                <a:spLocks noEditPoints="1"/>
              </p:cNvSpPr>
              <p:nvPr/>
            </p:nvSpPr>
            <p:spPr bwMode="auto">
              <a:xfrm>
                <a:off x="4822826" y="4538663"/>
                <a:ext cx="66675" cy="66675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36" y="24"/>
                  </a:cxn>
                  <a:cxn ang="0">
                    <a:pos x="31" y="26"/>
                  </a:cxn>
                  <a:cxn ang="0">
                    <a:pos x="27" y="31"/>
                  </a:cxn>
                  <a:cxn ang="0">
                    <a:pos x="24" y="36"/>
                  </a:cxn>
                  <a:cxn ang="0">
                    <a:pos x="22" y="43"/>
                  </a:cxn>
                  <a:cxn ang="0">
                    <a:pos x="24" y="50"/>
                  </a:cxn>
                  <a:cxn ang="0">
                    <a:pos x="27" y="55"/>
                  </a:cxn>
                  <a:cxn ang="0">
                    <a:pos x="31" y="59"/>
                  </a:cxn>
                  <a:cxn ang="0">
                    <a:pos x="36" y="62"/>
                  </a:cxn>
                  <a:cxn ang="0">
                    <a:pos x="43" y="64"/>
                  </a:cxn>
                  <a:cxn ang="0">
                    <a:pos x="50" y="62"/>
                  </a:cxn>
                  <a:cxn ang="0">
                    <a:pos x="55" y="59"/>
                  </a:cxn>
                  <a:cxn ang="0">
                    <a:pos x="60" y="55"/>
                  </a:cxn>
                  <a:cxn ang="0">
                    <a:pos x="62" y="50"/>
                  </a:cxn>
                  <a:cxn ang="0">
                    <a:pos x="64" y="43"/>
                  </a:cxn>
                  <a:cxn ang="0">
                    <a:pos x="62" y="36"/>
                  </a:cxn>
                  <a:cxn ang="0">
                    <a:pos x="60" y="31"/>
                  </a:cxn>
                  <a:cxn ang="0">
                    <a:pos x="55" y="26"/>
                  </a:cxn>
                  <a:cxn ang="0">
                    <a:pos x="50" y="24"/>
                  </a:cxn>
                  <a:cxn ang="0">
                    <a:pos x="43" y="22"/>
                  </a:cxn>
                  <a:cxn ang="0">
                    <a:pos x="43" y="0"/>
                  </a:cxn>
                  <a:cxn ang="0">
                    <a:pos x="60" y="3"/>
                  </a:cxn>
                  <a:cxn ang="0">
                    <a:pos x="73" y="13"/>
                  </a:cxn>
                  <a:cxn ang="0">
                    <a:pos x="83" y="26"/>
                  </a:cxn>
                  <a:cxn ang="0">
                    <a:pos x="86" y="43"/>
                  </a:cxn>
                  <a:cxn ang="0">
                    <a:pos x="83" y="59"/>
                  </a:cxn>
                  <a:cxn ang="0">
                    <a:pos x="73" y="73"/>
                  </a:cxn>
                  <a:cxn ang="0">
                    <a:pos x="60" y="83"/>
                  </a:cxn>
                  <a:cxn ang="0">
                    <a:pos x="43" y="85"/>
                  </a:cxn>
                  <a:cxn ang="0">
                    <a:pos x="27" y="83"/>
                  </a:cxn>
                  <a:cxn ang="0">
                    <a:pos x="13" y="73"/>
                  </a:cxn>
                  <a:cxn ang="0">
                    <a:pos x="3" y="59"/>
                  </a:cxn>
                  <a:cxn ang="0">
                    <a:pos x="0" y="43"/>
                  </a:cxn>
                  <a:cxn ang="0">
                    <a:pos x="3" y="26"/>
                  </a:cxn>
                  <a:cxn ang="0">
                    <a:pos x="13" y="13"/>
                  </a:cxn>
                  <a:cxn ang="0">
                    <a:pos x="27" y="3"/>
                  </a:cxn>
                  <a:cxn ang="0">
                    <a:pos x="43" y="0"/>
                  </a:cxn>
                </a:cxnLst>
                <a:rect l="0" t="0" r="r" b="b"/>
                <a:pathLst>
                  <a:path w="86" h="85">
                    <a:moveTo>
                      <a:pt x="43" y="22"/>
                    </a:moveTo>
                    <a:lnTo>
                      <a:pt x="36" y="24"/>
                    </a:lnTo>
                    <a:lnTo>
                      <a:pt x="31" y="26"/>
                    </a:lnTo>
                    <a:lnTo>
                      <a:pt x="27" y="31"/>
                    </a:lnTo>
                    <a:lnTo>
                      <a:pt x="24" y="36"/>
                    </a:lnTo>
                    <a:lnTo>
                      <a:pt x="22" y="43"/>
                    </a:lnTo>
                    <a:lnTo>
                      <a:pt x="24" y="50"/>
                    </a:lnTo>
                    <a:lnTo>
                      <a:pt x="27" y="55"/>
                    </a:lnTo>
                    <a:lnTo>
                      <a:pt x="31" y="59"/>
                    </a:lnTo>
                    <a:lnTo>
                      <a:pt x="36" y="62"/>
                    </a:lnTo>
                    <a:lnTo>
                      <a:pt x="43" y="64"/>
                    </a:lnTo>
                    <a:lnTo>
                      <a:pt x="50" y="62"/>
                    </a:lnTo>
                    <a:lnTo>
                      <a:pt x="55" y="59"/>
                    </a:lnTo>
                    <a:lnTo>
                      <a:pt x="60" y="55"/>
                    </a:lnTo>
                    <a:lnTo>
                      <a:pt x="62" y="50"/>
                    </a:lnTo>
                    <a:lnTo>
                      <a:pt x="64" y="43"/>
                    </a:lnTo>
                    <a:lnTo>
                      <a:pt x="62" y="36"/>
                    </a:lnTo>
                    <a:lnTo>
                      <a:pt x="60" y="31"/>
                    </a:lnTo>
                    <a:lnTo>
                      <a:pt x="55" y="26"/>
                    </a:lnTo>
                    <a:lnTo>
                      <a:pt x="50" y="24"/>
                    </a:lnTo>
                    <a:lnTo>
                      <a:pt x="43" y="22"/>
                    </a:lnTo>
                    <a:close/>
                    <a:moveTo>
                      <a:pt x="43" y="0"/>
                    </a:moveTo>
                    <a:lnTo>
                      <a:pt x="60" y="3"/>
                    </a:lnTo>
                    <a:lnTo>
                      <a:pt x="73" y="13"/>
                    </a:lnTo>
                    <a:lnTo>
                      <a:pt x="83" y="26"/>
                    </a:lnTo>
                    <a:lnTo>
                      <a:pt x="86" y="43"/>
                    </a:lnTo>
                    <a:lnTo>
                      <a:pt x="83" y="59"/>
                    </a:lnTo>
                    <a:lnTo>
                      <a:pt x="73" y="73"/>
                    </a:lnTo>
                    <a:lnTo>
                      <a:pt x="60" y="83"/>
                    </a:lnTo>
                    <a:lnTo>
                      <a:pt x="43" y="85"/>
                    </a:lnTo>
                    <a:lnTo>
                      <a:pt x="27" y="83"/>
                    </a:lnTo>
                    <a:lnTo>
                      <a:pt x="13" y="73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6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59"/>
              <p:cNvSpPr>
                <a:spLocks noEditPoints="1"/>
              </p:cNvSpPr>
              <p:nvPr/>
            </p:nvSpPr>
            <p:spPr bwMode="auto">
              <a:xfrm>
                <a:off x="4752976" y="4695826"/>
                <a:ext cx="66675" cy="68263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36" y="23"/>
                  </a:cxn>
                  <a:cxn ang="0">
                    <a:pos x="31" y="26"/>
                  </a:cxn>
                  <a:cxn ang="0">
                    <a:pos x="27" y="30"/>
                  </a:cxn>
                  <a:cxn ang="0">
                    <a:pos x="24" y="35"/>
                  </a:cxn>
                  <a:cxn ang="0">
                    <a:pos x="22" y="42"/>
                  </a:cxn>
                  <a:cxn ang="0">
                    <a:pos x="24" y="48"/>
                  </a:cxn>
                  <a:cxn ang="0">
                    <a:pos x="25" y="52"/>
                  </a:cxn>
                  <a:cxn ang="0">
                    <a:pos x="28" y="56"/>
                  </a:cxn>
                  <a:cxn ang="0">
                    <a:pos x="33" y="59"/>
                  </a:cxn>
                  <a:cxn ang="0">
                    <a:pos x="38" y="61"/>
                  </a:cxn>
                  <a:cxn ang="0">
                    <a:pos x="49" y="61"/>
                  </a:cxn>
                  <a:cxn ang="0">
                    <a:pos x="57" y="56"/>
                  </a:cxn>
                  <a:cxn ang="0">
                    <a:pos x="61" y="52"/>
                  </a:cxn>
                  <a:cxn ang="0">
                    <a:pos x="62" y="48"/>
                  </a:cxn>
                  <a:cxn ang="0">
                    <a:pos x="64" y="42"/>
                  </a:cxn>
                  <a:cxn ang="0">
                    <a:pos x="62" y="35"/>
                  </a:cxn>
                  <a:cxn ang="0">
                    <a:pos x="60" y="30"/>
                  </a:cxn>
                  <a:cxn ang="0">
                    <a:pos x="55" y="26"/>
                  </a:cxn>
                  <a:cxn ang="0">
                    <a:pos x="50" y="23"/>
                  </a:cxn>
                  <a:cxn ang="0">
                    <a:pos x="43" y="22"/>
                  </a:cxn>
                  <a:cxn ang="0">
                    <a:pos x="43" y="0"/>
                  </a:cxn>
                  <a:cxn ang="0">
                    <a:pos x="60" y="2"/>
                  </a:cxn>
                  <a:cxn ang="0">
                    <a:pos x="73" y="12"/>
                  </a:cxn>
                  <a:cxn ang="0">
                    <a:pos x="83" y="26"/>
                  </a:cxn>
                  <a:cxn ang="0">
                    <a:pos x="86" y="42"/>
                  </a:cxn>
                  <a:cxn ang="0">
                    <a:pos x="83" y="59"/>
                  </a:cxn>
                  <a:cxn ang="0">
                    <a:pos x="73" y="72"/>
                  </a:cxn>
                  <a:cxn ang="0">
                    <a:pos x="60" y="82"/>
                  </a:cxn>
                  <a:cxn ang="0">
                    <a:pos x="43" y="85"/>
                  </a:cxn>
                  <a:cxn ang="0">
                    <a:pos x="27" y="82"/>
                  </a:cxn>
                  <a:cxn ang="0">
                    <a:pos x="13" y="72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3" y="26"/>
                  </a:cxn>
                  <a:cxn ang="0">
                    <a:pos x="13" y="12"/>
                  </a:cxn>
                  <a:cxn ang="0">
                    <a:pos x="27" y="2"/>
                  </a:cxn>
                  <a:cxn ang="0">
                    <a:pos x="43" y="0"/>
                  </a:cxn>
                </a:cxnLst>
                <a:rect l="0" t="0" r="r" b="b"/>
                <a:pathLst>
                  <a:path w="86" h="85">
                    <a:moveTo>
                      <a:pt x="43" y="22"/>
                    </a:moveTo>
                    <a:lnTo>
                      <a:pt x="36" y="23"/>
                    </a:lnTo>
                    <a:lnTo>
                      <a:pt x="31" y="26"/>
                    </a:lnTo>
                    <a:lnTo>
                      <a:pt x="27" y="30"/>
                    </a:lnTo>
                    <a:lnTo>
                      <a:pt x="24" y="35"/>
                    </a:lnTo>
                    <a:lnTo>
                      <a:pt x="22" y="42"/>
                    </a:lnTo>
                    <a:lnTo>
                      <a:pt x="24" y="48"/>
                    </a:lnTo>
                    <a:lnTo>
                      <a:pt x="25" y="52"/>
                    </a:lnTo>
                    <a:lnTo>
                      <a:pt x="28" y="56"/>
                    </a:lnTo>
                    <a:lnTo>
                      <a:pt x="33" y="59"/>
                    </a:lnTo>
                    <a:lnTo>
                      <a:pt x="38" y="61"/>
                    </a:lnTo>
                    <a:lnTo>
                      <a:pt x="49" y="61"/>
                    </a:lnTo>
                    <a:lnTo>
                      <a:pt x="57" y="56"/>
                    </a:lnTo>
                    <a:lnTo>
                      <a:pt x="61" y="52"/>
                    </a:lnTo>
                    <a:lnTo>
                      <a:pt x="62" y="48"/>
                    </a:lnTo>
                    <a:lnTo>
                      <a:pt x="64" y="42"/>
                    </a:lnTo>
                    <a:lnTo>
                      <a:pt x="62" y="35"/>
                    </a:lnTo>
                    <a:lnTo>
                      <a:pt x="60" y="30"/>
                    </a:lnTo>
                    <a:lnTo>
                      <a:pt x="55" y="26"/>
                    </a:lnTo>
                    <a:lnTo>
                      <a:pt x="50" y="23"/>
                    </a:lnTo>
                    <a:lnTo>
                      <a:pt x="43" y="22"/>
                    </a:lnTo>
                    <a:close/>
                    <a:moveTo>
                      <a:pt x="43" y="0"/>
                    </a:moveTo>
                    <a:lnTo>
                      <a:pt x="60" y="2"/>
                    </a:lnTo>
                    <a:lnTo>
                      <a:pt x="73" y="12"/>
                    </a:lnTo>
                    <a:lnTo>
                      <a:pt x="83" y="26"/>
                    </a:lnTo>
                    <a:lnTo>
                      <a:pt x="86" y="42"/>
                    </a:lnTo>
                    <a:lnTo>
                      <a:pt x="83" y="59"/>
                    </a:lnTo>
                    <a:lnTo>
                      <a:pt x="73" y="72"/>
                    </a:lnTo>
                    <a:lnTo>
                      <a:pt x="60" y="82"/>
                    </a:lnTo>
                    <a:lnTo>
                      <a:pt x="43" y="85"/>
                    </a:lnTo>
                    <a:lnTo>
                      <a:pt x="27" y="82"/>
                    </a:lnTo>
                    <a:lnTo>
                      <a:pt x="13" y="72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3" y="12"/>
                    </a:lnTo>
                    <a:lnTo>
                      <a:pt x="27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60"/>
              <p:cNvSpPr>
                <a:spLocks noEditPoints="1"/>
              </p:cNvSpPr>
              <p:nvPr/>
            </p:nvSpPr>
            <p:spPr bwMode="auto">
              <a:xfrm>
                <a:off x="5280026" y="4695826"/>
                <a:ext cx="68263" cy="68263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35" y="23"/>
                  </a:cxn>
                  <a:cxn ang="0">
                    <a:pos x="30" y="26"/>
                  </a:cxn>
                  <a:cxn ang="0">
                    <a:pos x="26" y="30"/>
                  </a:cxn>
                  <a:cxn ang="0">
                    <a:pos x="23" y="35"/>
                  </a:cxn>
                  <a:cxn ang="0">
                    <a:pos x="22" y="42"/>
                  </a:cxn>
                  <a:cxn ang="0">
                    <a:pos x="23" y="48"/>
                  </a:cxn>
                  <a:cxn ang="0">
                    <a:pos x="24" y="52"/>
                  </a:cxn>
                  <a:cxn ang="0">
                    <a:pos x="27" y="56"/>
                  </a:cxn>
                  <a:cxn ang="0">
                    <a:pos x="33" y="59"/>
                  </a:cxn>
                  <a:cxn ang="0">
                    <a:pos x="37" y="61"/>
                  </a:cxn>
                  <a:cxn ang="0">
                    <a:pos x="48" y="61"/>
                  </a:cxn>
                  <a:cxn ang="0">
                    <a:pos x="56" y="56"/>
                  </a:cxn>
                  <a:cxn ang="0">
                    <a:pos x="60" y="52"/>
                  </a:cxn>
                  <a:cxn ang="0">
                    <a:pos x="62" y="48"/>
                  </a:cxn>
                  <a:cxn ang="0">
                    <a:pos x="63" y="42"/>
                  </a:cxn>
                  <a:cxn ang="0">
                    <a:pos x="62" y="35"/>
                  </a:cxn>
                  <a:cxn ang="0">
                    <a:pos x="59" y="30"/>
                  </a:cxn>
                  <a:cxn ang="0">
                    <a:pos x="55" y="26"/>
                  </a:cxn>
                  <a:cxn ang="0">
                    <a:pos x="49" y="23"/>
                  </a:cxn>
                  <a:cxn ang="0">
                    <a:pos x="42" y="22"/>
                  </a:cxn>
                  <a:cxn ang="0">
                    <a:pos x="42" y="0"/>
                  </a:cxn>
                  <a:cxn ang="0">
                    <a:pos x="59" y="2"/>
                  </a:cxn>
                  <a:cxn ang="0">
                    <a:pos x="73" y="12"/>
                  </a:cxn>
                  <a:cxn ang="0">
                    <a:pos x="82" y="26"/>
                  </a:cxn>
                  <a:cxn ang="0">
                    <a:pos x="85" y="42"/>
                  </a:cxn>
                  <a:cxn ang="0">
                    <a:pos x="82" y="59"/>
                  </a:cxn>
                  <a:cxn ang="0">
                    <a:pos x="73" y="72"/>
                  </a:cxn>
                  <a:cxn ang="0">
                    <a:pos x="59" y="82"/>
                  </a:cxn>
                  <a:cxn ang="0">
                    <a:pos x="42" y="85"/>
                  </a:cxn>
                  <a:cxn ang="0">
                    <a:pos x="26" y="82"/>
                  </a:cxn>
                  <a:cxn ang="0">
                    <a:pos x="12" y="72"/>
                  </a:cxn>
                  <a:cxn ang="0">
                    <a:pos x="2" y="59"/>
                  </a:cxn>
                  <a:cxn ang="0">
                    <a:pos x="0" y="42"/>
                  </a:cxn>
                  <a:cxn ang="0">
                    <a:pos x="2" y="26"/>
                  </a:cxn>
                  <a:cxn ang="0">
                    <a:pos x="12" y="12"/>
                  </a:cxn>
                  <a:cxn ang="0">
                    <a:pos x="26" y="2"/>
                  </a:cxn>
                  <a:cxn ang="0">
                    <a:pos x="42" y="0"/>
                  </a:cxn>
                </a:cxnLst>
                <a:rect l="0" t="0" r="r" b="b"/>
                <a:pathLst>
                  <a:path w="85" h="85">
                    <a:moveTo>
                      <a:pt x="42" y="22"/>
                    </a:moveTo>
                    <a:lnTo>
                      <a:pt x="35" y="23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3" y="35"/>
                    </a:lnTo>
                    <a:lnTo>
                      <a:pt x="22" y="42"/>
                    </a:lnTo>
                    <a:lnTo>
                      <a:pt x="23" y="48"/>
                    </a:lnTo>
                    <a:lnTo>
                      <a:pt x="24" y="52"/>
                    </a:lnTo>
                    <a:lnTo>
                      <a:pt x="27" y="56"/>
                    </a:lnTo>
                    <a:lnTo>
                      <a:pt x="33" y="59"/>
                    </a:lnTo>
                    <a:lnTo>
                      <a:pt x="37" y="61"/>
                    </a:lnTo>
                    <a:lnTo>
                      <a:pt x="48" y="61"/>
                    </a:lnTo>
                    <a:lnTo>
                      <a:pt x="56" y="56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3" y="42"/>
                    </a:lnTo>
                    <a:lnTo>
                      <a:pt x="62" y="35"/>
                    </a:lnTo>
                    <a:lnTo>
                      <a:pt x="59" y="30"/>
                    </a:lnTo>
                    <a:lnTo>
                      <a:pt x="55" y="26"/>
                    </a:lnTo>
                    <a:lnTo>
                      <a:pt x="49" y="23"/>
                    </a:lnTo>
                    <a:lnTo>
                      <a:pt x="42" y="22"/>
                    </a:lnTo>
                    <a:close/>
                    <a:moveTo>
                      <a:pt x="42" y="0"/>
                    </a:moveTo>
                    <a:lnTo>
                      <a:pt x="59" y="2"/>
                    </a:lnTo>
                    <a:lnTo>
                      <a:pt x="73" y="12"/>
                    </a:lnTo>
                    <a:lnTo>
                      <a:pt x="82" y="26"/>
                    </a:lnTo>
                    <a:lnTo>
                      <a:pt x="85" y="42"/>
                    </a:lnTo>
                    <a:lnTo>
                      <a:pt x="82" y="59"/>
                    </a:lnTo>
                    <a:lnTo>
                      <a:pt x="73" y="72"/>
                    </a:lnTo>
                    <a:lnTo>
                      <a:pt x="59" y="82"/>
                    </a:lnTo>
                    <a:lnTo>
                      <a:pt x="42" y="85"/>
                    </a:lnTo>
                    <a:lnTo>
                      <a:pt x="26" y="82"/>
                    </a:lnTo>
                    <a:lnTo>
                      <a:pt x="12" y="72"/>
                    </a:lnTo>
                    <a:lnTo>
                      <a:pt x="2" y="59"/>
                    </a:lnTo>
                    <a:lnTo>
                      <a:pt x="0" y="42"/>
                    </a:lnTo>
                    <a:lnTo>
                      <a:pt x="2" y="26"/>
                    </a:lnTo>
                    <a:lnTo>
                      <a:pt x="12" y="12"/>
                    </a:lnTo>
                    <a:lnTo>
                      <a:pt x="26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3584" y="5092373"/>
            <a:ext cx="1323409" cy="132340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906067" y="5092373"/>
            <a:ext cx="1323409" cy="1323409"/>
          </a:xfrm>
          <a:prstGeom prst="ellipse">
            <a:avLst/>
          </a:prstGeom>
          <a:solidFill>
            <a:srgbClr val="CD4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906067" y="2289717"/>
            <a:ext cx="1323409" cy="13234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5197" y="7758129"/>
            <a:ext cx="1323409" cy="13234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197" y="2250793"/>
            <a:ext cx="1323409" cy="1323409"/>
          </a:xfrm>
          <a:prstGeom prst="ellipse">
            <a:avLst/>
          </a:prstGeom>
          <a:solidFill>
            <a:srgbClr val="3B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278645" y="2438288"/>
            <a:ext cx="5479436" cy="1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95" tIns="40348" rIns="80695" bIns="40348">
            <a:spAutoFit/>
          </a:bodyPr>
          <a:lstStyle>
            <a:lvl1pPr marL="157163" indent="-1571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единой  региональной информационной системы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отрасли здравоохранения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91232" y="5376566"/>
            <a:ext cx="4669327" cy="709063"/>
          </a:xfrm>
          <a:prstGeom prst="rect">
            <a:avLst/>
          </a:prstGeom>
        </p:spPr>
        <p:txBody>
          <a:bodyPr wrap="square" lIns="92605" tIns="46303" rIns="92605" bIns="46303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Обеспечение контроля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исполнения управленческих задач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91227" y="2816576"/>
            <a:ext cx="4669332" cy="709063"/>
          </a:xfrm>
          <a:prstGeom prst="rect">
            <a:avLst/>
          </a:prstGeom>
        </p:spPr>
        <p:txBody>
          <a:bodyPr wrap="square" lIns="92605" tIns="46303" rIns="92605" bIns="46303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Обеспечения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контроля за ведомственной отчетностью</a:t>
            </a:r>
            <a:endParaRPr lang="en-US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8650" y="8264616"/>
            <a:ext cx="4770597" cy="709063"/>
          </a:xfrm>
          <a:prstGeom prst="rect">
            <a:avLst/>
          </a:prstGeom>
        </p:spPr>
        <p:txBody>
          <a:bodyPr wrap="square" lIns="92605" tIns="46303" rIns="92605" bIns="46303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Обеспечение доступа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к актуальной и достоверной информации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8651" y="5241551"/>
            <a:ext cx="5423179" cy="1016840"/>
          </a:xfrm>
          <a:prstGeom prst="rect">
            <a:avLst/>
          </a:prstGeom>
        </p:spPr>
        <p:txBody>
          <a:bodyPr wrap="square" lIns="92605" tIns="46303" rIns="92605" bIns="46303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Концентрация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финансовых и других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данных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по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лечебно-профилактическим учреждениям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 едином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интерфейсе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68658" y="3512774"/>
            <a:ext cx="4815602" cy="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68658" y="6349792"/>
            <a:ext cx="4815602" cy="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92491" y="3608260"/>
            <a:ext cx="4252500" cy="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92491" y="6181021"/>
            <a:ext cx="4252500" cy="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195517" y="3456518"/>
            <a:ext cx="123765" cy="12376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95517" y="6293537"/>
            <a:ext cx="123765" cy="12376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49737" y="6095574"/>
            <a:ext cx="123765" cy="12376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656779" y="3542273"/>
            <a:ext cx="123765" cy="12376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68658" y="9091574"/>
            <a:ext cx="4815602" cy="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195517" y="9035316"/>
            <a:ext cx="123765" cy="12376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pic>
        <p:nvPicPr>
          <p:cNvPr id="24" name="Picture 2" descr="I:\Albina\Поиски\icons\архив\Documents_Black.pn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7730805" y="5140772"/>
            <a:ext cx="1352858" cy="1352858"/>
          </a:xfrm>
          <a:prstGeom prst="rect">
            <a:avLst/>
          </a:prstGeom>
          <a:noFill/>
        </p:spPr>
      </p:pic>
      <p:pic>
        <p:nvPicPr>
          <p:cNvPr id="25" name="Picture 2" descr="I:\Albina\Поиски\icons\архив\search_b.png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7973621" y="2328841"/>
            <a:ext cx="1343430" cy="134343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728344" y="7943016"/>
            <a:ext cx="1395414" cy="1254633"/>
            <a:chOff x="1334531" y="4588905"/>
            <a:chExt cx="1153339" cy="1036980"/>
          </a:xfrm>
        </p:grpSpPr>
        <p:pic>
          <p:nvPicPr>
            <p:cNvPr id="27" name="Picture 3" descr="I:\Albina\Поиски\icons\архив\db_comit.png"/>
            <p:cNvPicPr>
              <a:picLocks noChangeAspect="1" noChangeArrowheads="1"/>
            </p:cNvPicPr>
            <p:nvPr/>
          </p:nvPicPr>
          <p:blipFill>
            <a:blip r:embed="rId4" cstate="email">
              <a:lum bright="-20000"/>
            </a:blip>
            <a:srcRect/>
            <a:stretch>
              <a:fillRect/>
            </a:stretch>
          </p:blipFill>
          <p:spPr bwMode="auto">
            <a:xfrm>
              <a:off x="1574028" y="4712043"/>
              <a:ext cx="913842" cy="913842"/>
            </a:xfrm>
            <a:prstGeom prst="rect">
              <a:avLst/>
            </a:prstGeom>
            <a:noFill/>
          </p:spPr>
        </p:pic>
        <p:pic>
          <p:nvPicPr>
            <p:cNvPr id="28" name="Picture 4" descr="I:\Albina\Поиски\icons\архив\decrypted.png"/>
            <p:cNvPicPr>
              <a:picLocks noChangeAspect="1" noChangeArrowheads="1"/>
            </p:cNvPicPr>
            <p:nvPr/>
          </p:nvPicPr>
          <p:blipFill>
            <a:blip r:embed="rId5" cstate="email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1334531" y="4588905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711965" y="2258444"/>
            <a:ext cx="1440180" cy="1364968"/>
            <a:chOff x="1433856" y="816019"/>
            <a:chExt cx="1095160" cy="1037966"/>
          </a:xfrm>
        </p:grpSpPr>
        <p:pic>
          <p:nvPicPr>
            <p:cNvPr id="30" name="Picture 6" descr="I:\Albina\Поиски\icons\архив\lcd_monitor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548713" y="816019"/>
              <a:ext cx="980303" cy="980303"/>
            </a:xfrm>
            <a:prstGeom prst="rect">
              <a:avLst/>
            </a:prstGeom>
            <a:noFill/>
          </p:spPr>
        </p:pic>
        <p:pic>
          <p:nvPicPr>
            <p:cNvPr id="31" name="Picture 7" descr="I:\Albina\Поиски\icons\архив\People-Doctor-Male-icon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1433856" y="1037966"/>
              <a:ext cx="856264" cy="816019"/>
            </a:xfrm>
            <a:prstGeom prst="rect">
              <a:avLst/>
            </a:prstGeom>
            <a:noFill/>
          </p:spPr>
        </p:pic>
      </p:grpSp>
      <p:grpSp>
        <p:nvGrpSpPr>
          <p:cNvPr id="32" name="Группа 77"/>
          <p:cNvGrpSpPr/>
          <p:nvPr/>
        </p:nvGrpSpPr>
        <p:grpSpPr>
          <a:xfrm>
            <a:off x="7016141" y="3337620"/>
            <a:ext cx="419639" cy="418430"/>
            <a:chOff x="2414588" y="-1108075"/>
            <a:chExt cx="1651000" cy="1646238"/>
          </a:xfrm>
        </p:grpSpPr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414588" y="-1108075"/>
              <a:ext cx="1651000" cy="1646238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90" y="5"/>
                </a:cxn>
                <a:cxn ang="0">
                  <a:pos x="658" y="19"/>
                </a:cxn>
                <a:cxn ang="0">
                  <a:pos x="722" y="41"/>
                </a:cxn>
                <a:cxn ang="0">
                  <a:pos x="782" y="71"/>
                </a:cxn>
                <a:cxn ang="0">
                  <a:pos x="838" y="108"/>
                </a:cxn>
                <a:cxn ang="0">
                  <a:pos x="887" y="152"/>
                </a:cxn>
                <a:cxn ang="0">
                  <a:pos x="932" y="202"/>
                </a:cxn>
                <a:cxn ang="0">
                  <a:pos x="968" y="257"/>
                </a:cxn>
                <a:cxn ang="0">
                  <a:pos x="998" y="318"/>
                </a:cxn>
                <a:cxn ang="0">
                  <a:pos x="1021" y="381"/>
                </a:cxn>
                <a:cxn ang="0">
                  <a:pos x="1035" y="450"/>
                </a:cxn>
                <a:cxn ang="0">
                  <a:pos x="1040" y="519"/>
                </a:cxn>
                <a:cxn ang="0">
                  <a:pos x="1035" y="589"/>
                </a:cxn>
                <a:cxn ang="0">
                  <a:pos x="1021" y="658"/>
                </a:cxn>
                <a:cxn ang="0">
                  <a:pos x="998" y="721"/>
                </a:cxn>
                <a:cxn ang="0">
                  <a:pos x="968" y="782"/>
                </a:cxn>
                <a:cxn ang="0">
                  <a:pos x="932" y="836"/>
                </a:cxn>
                <a:cxn ang="0">
                  <a:pos x="887" y="885"/>
                </a:cxn>
                <a:cxn ang="0">
                  <a:pos x="838" y="929"/>
                </a:cxn>
                <a:cxn ang="0">
                  <a:pos x="782" y="966"/>
                </a:cxn>
                <a:cxn ang="0">
                  <a:pos x="722" y="996"/>
                </a:cxn>
                <a:cxn ang="0">
                  <a:pos x="658" y="1018"/>
                </a:cxn>
                <a:cxn ang="0">
                  <a:pos x="590" y="1033"/>
                </a:cxn>
                <a:cxn ang="0">
                  <a:pos x="520" y="1037"/>
                </a:cxn>
                <a:cxn ang="0">
                  <a:pos x="450" y="1033"/>
                </a:cxn>
                <a:cxn ang="0">
                  <a:pos x="382" y="1018"/>
                </a:cxn>
                <a:cxn ang="0">
                  <a:pos x="318" y="996"/>
                </a:cxn>
                <a:cxn ang="0">
                  <a:pos x="258" y="966"/>
                </a:cxn>
                <a:cxn ang="0">
                  <a:pos x="202" y="929"/>
                </a:cxn>
                <a:cxn ang="0">
                  <a:pos x="153" y="885"/>
                </a:cxn>
                <a:cxn ang="0">
                  <a:pos x="108" y="836"/>
                </a:cxn>
                <a:cxn ang="0">
                  <a:pos x="72" y="782"/>
                </a:cxn>
                <a:cxn ang="0">
                  <a:pos x="42" y="721"/>
                </a:cxn>
                <a:cxn ang="0">
                  <a:pos x="19" y="658"/>
                </a:cxn>
                <a:cxn ang="0">
                  <a:pos x="5" y="589"/>
                </a:cxn>
                <a:cxn ang="0">
                  <a:pos x="0" y="519"/>
                </a:cxn>
                <a:cxn ang="0">
                  <a:pos x="5" y="450"/>
                </a:cxn>
                <a:cxn ang="0">
                  <a:pos x="19" y="381"/>
                </a:cxn>
                <a:cxn ang="0">
                  <a:pos x="42" y="318"/>
                </a:cxn>
                <a:cxn ang="0">
                  <a:pos x="72" y="257"/>
                </a:cxn>
                <a:cxn ang="0">
                  <a:pos x="108" y="202"/>
                </a:cxn>
                <a:cxn ang="0">
                  <a:pos x="153" y="152"/>
                </a:cxn>
                <a:cxn ang="0">
                  <a:pos x="202" y="108"/>
                </a:cxn>
                <a:cxn ang="0">
                  <a:pos x="258" y="71"/>
                </a:cxn>
                <a:cxn ang="0">
                  <a:pos x="318" y="41"/>
                </a:cxn>
                <a:cxn ang="0">
                  <a:pos x="382" y="19"/>
                </a:cxn>
                <a:cxn ang="0">
                  <a:pos x="450" y="5"/>
                </a:cxn>
                <a:cxn ang="0">
                  <a:pos x="520" y="0"/>
                </a:cxn>
              </a:cxnLst>
              <a:rect l="0" t="0" r="r" b="b"/>
              <a:pathLst>
                <a:path w="1040" h="1037">
                  <a:moveTo>
                    <a:pt x="520" y="0"/>
                  </a:moveTo>
                  <a:lnTo>
                    <a:pt x="590" y="5"/>
                  </a:lnTo>
                  <a:lnTo>
                    <a:pt x="658" y="19"/>
                  </a:lnTo>
                  <a:lnTo>
                    <a:pt x="722" y="41"/>
                  </a:lnTo>
                  <a:lnTo>
                    <a:pt x="782" y="71"/>
                  </a:lnTo>
                  <a:lnTo>
                    <a:pt x="838" y="108"/>
                  </a:lnTo>
                  <a:lnTo>
                    <a:pt x="887" y="152"/>
                  </a:lnTo>
                  <a:lnTo>
                    <a:pt x="932" y="202"/>
                  </a:lnTo>
                  <a:lnTo>
                    <a:pt x="968" y="257"/>
                  </a:lnTo>
                  <a:lnTo>
                    <a:pt x="998" y="318"/>
                  </a:lnTo>
                  <a:lnTo>
                    <a:pt x="1021" y="381"/>
                  </a:lnTo>
                  <a:lnTo>
                    <a:pt x="1035" y="450"/>
                  </a:lnTo>
                  <a:lnTo>
                    <a:pt x="1040" y="519"/>
                  </a:lnTo>
                  <a:lnTo>
                    <a:pt x="1035" y="589"/>
                  </a:lnTo>
                  <a:lnTo>
                    <a:pt x="1021" y="658"/>
                  </a:lnTo>
                  <a:lnTo>
                    <a:pt x="998" y="721"/>
                  </a:lnTo>
                  <a:lnTo>
                    <a:pt x="968" y="782"/>
                  </a:lnTo>
                  <a:lnTo>
                    <a:pt x="932" y="836"/>
                  </a:lnTo>
                  <a:lnTo>
                    <a:pt x="887" y="885"/>
                  </a:lnTo>
                  <a:lnTo>
                    <a:pt x="838" y="929"/>
                  </a:lnTo>
                  <a:lnTo>
                    <a:pt x="782" y="966"/>
                  </a:lnTo>
                  <a:lnTo>
                    <a:pt x="722" y="996"/>
                  </a:lnTo>
                  <a:lnTo>
                    <a:pt x="658" y="1018"/>
                  </a:lnTo>
                  <a:lnTo>
                    <a:pt x="590" y="1033"/>
                  </a:lnTo>
                  <a:lnTo>
                    <a:pt x="520" y="1037"/>
                  </a:lnTo>
                  <a:lnTo>
                    <a:pt x="450" y="1033"/>
                  </a:lnTo>
                  <a:lnTo>
                    <a:pt x="382" y="1018"/>
                  </a:lnTo>
                  <a:lnTo>
                    <a:pt x="318" y="996"/>
                  </a:lnTo>
                  <a:lnTo>
                    <a:pt x="258" y="966"/>
                  </a:lnTo>
                  <a:lnTo>
                    <a:pt x="202" y="929"/>
                  </a:lnTo>
                  <a:lnTo>
                    <a:pt x="153" y="885"/>
                  </a:lnTo>
                  <a:lnTo>
                    <a:pt x="108" y="836"/>
                  </a:lnTo>
                  <a:lnTo>
                    <a:pt x="72" y="782"/>
                  </a:lnTo>
                  <a:lnTo>
                    <a:pt x="42" y="721"/>
                  </a:lnTo>
                  <a:lnTo>
                    <a:pt x="19" y="658"/>
                  </a:lnTo>
                  <a:lnTo>
                    <a:pt x="5" y="589"/>
                  </a:lnTo>
                  <a:lnTo>
                    <a:pt x="0" y="519"/>
                  </a:lnTo>
                  <a:lnTo>
                    <a:pt x="5" y="450"/>
                  </a:lnTo>
                  <a:lnTo>
                    <a:pt x="19" y="381"/>
                  </a:lnTo>
                  <a:lnTo>
                    <a:pt x="42" y="318"/>
                  </a:lnTo>
                  <a:lnTo>
                    <a:pt x="72" y="257"/>
                  </a:lnTo>
                  <a:lnTo>
                    <a:pt x="108" y="202"/>
                  </a:lnTo>
                  <a:lnTo>
                    <a:pt x="153" y="152"/>
                  </a:lnTo>
                  <a:lnTo>
                    <a:pt x="202" y="108"/>
                  </a:lnTo>
                  <a:lnTo>
                    <a:pt x="258" y="71"/>
                  </a:lnTo>
                  <a:lnTo>
                    <a:pt x="318" y="41"/>
                  </a:lnTo>
                  <a:lnTo>
                    <a:pt x="382" y="19"/>
                  </a:lnTo>
                  <a:lnTo>
                    <a:pt x="450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021013" y="-752475"/>
              <a:ext cx="1020763" cy="12604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227" y="0"/>
                </a:cxn>
                <a:cxn ang="0">
                  <a:pos x="643" y="415"/>
                </a:cxn>
                <a:cxn ang="0">
                  <a:pos x="642" y="423"/>
                </a:cxn>
                <a:cxn ang="0">
                  <a:pos x="626" y="470"/>
                </a:cxn>
                <a:cxn ang="0">
                  <a:pos x="623" y="477"/>
                </a:cxn>
                <a:cxn ang="0">
                  <a:pos x="605" y="520"/>
                </a:cxn>
                <a:cxn ang="0">
                  <a:pos x="596" y="540"/>
                </a:cxn>
                <a:cxn ang="0">
                  <a:pos x="573" y="575"/>
                </a:cxn>
                <a:cxn ang="0">
                  <a:pos x="559" y="597"/>
                </a:cxn>
                <a:cxn ang="0">
                  <a:pos x="545" y="618"/>
                </a:cxn>
                <a:cxn ang="0">
                  <a:pos x="505" y="661"/>
                </a:cxn>
                <a:cxn ang="0">
                  <a:pos x="467" y="696"/>
                </a:cxn>
                <a:cxn ang="0">
                  <a:pos x="451" y="709"/>
                </a:cxn>
                <a:cxn ang="0">
                  <a:pos x="400" y="742"/>
                </a:cxn>
                <a:cxn ang="0">
                  <a:pos x="340" y="772"/>
                </a:cxn>
                <a:cxn ang="0">
                  <a:pos x="276" y="794"/>
                </a:cxn>
                <a:cxn ang="0">
                  <a:pos x="273" y="794"/>
                </a:cxn>
                <a:cxn ang="0">
                  <a:pos x="68" y="591"/>
                </a:cxn>
                <a:cxn ang="0">
                  <a:pos x="68" y="219"/>
                </a:cxn>
                <a:cxn ang="0">
                  <a:pos x="0" y="151"/>
                </a:cxn>
                <a:cxn ang="0">
                  <a:pos x="0" y="51"/>
                </a:cxn>
                <a:cxn ang="0">
                  <a:pos x="97" y="0"/>
                </a:cxn>
              </a:cxnLst>
              <a:rect l="0" t="0" r="r" b="b"/>
              <a:pathLst>
                <a:path w="643" h="794">
                  <a:moveTo>
                    <a:pt x="97" y="0"/>
                  </a:moveTo>
                  <a:lnTo>
                    <a:pt x="227" y="0"/>
                  </a:lnTo>
                  <a:lnTo>
                    <a:pt x="643" y="415"/>
                  </a:lnTo>
                  <a:lnTo>
                    <a:pt x="642" y="423"/>
                  </a:lnTo>
                  <a:lnTo>
                    <a:pt x="626" y="470"/>
                  </a:lnTo>
                  <a:lnTo>
                    <a:pt x="623" y="477"/>
                  </a:lnTo>
                  <a:lnTo>
                    <a:pt x="605" y="520"/>
                  </a:lnTo>
                  <a:lnTo>
                    <a:pt x="596" y="540"/>
                  </a:lnTo>
                  <a:lnTo>
                    <a:pt x="573" y="575"/>
                  </a:lnTo>
                  <a:lnTo>
                    <a:pt x="559" y="597"/>
                  </a:lnTo>
                  <a:lnTo>
                    <a:pt x="545" y="618"/>
                  </a:lnTo>
                  <a:lnTo>
                    <a:pt x="505" y="661"/>
                  </a:lnTo>
                  <a:lnTo>
                    <a:pt x="467" y="696"/>
                  </a:lnTo>
                  <a:lnTo>
                    <a:pt x="451" y="709"/>
                  </a:lnTo>
                  <a:lnTo>
                    <a:pt x="400" y="742"/>
                  </a:lnTo>
                  <a:lnTo>
                    <a:pt x="340" y="772"/>
                  </a:lnTo>
                  <a:lnTo>
                    <a:pt x="276" y="794"/>
                  </a:lnTo>
                  <a:lnTo>
                    <a:pt x="273" y="794"/>
                  </a:lnTo>
                  <a:lnTo>
                    <a:pt x="68" y="591"/>
                  </a:lnTo>
                  <a:lnTo>
                    <a:pt x="68" y="219"/>
                  </a:lnTo>
                  <a:lnTo>
                    <a:pt x="0" y="151"/>
                  </a:lnTo>
                  <a:lnTo>
                    <a:pt x="0" y="5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021013" y="-752475"/>
              <a:ext cx="360363" cy="938213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227" y="0"/>
                </a:cxn>
                <a:cxn ang="0">
                  <a:pos x="227" y="591"/>
                </a:cxn>
                <a:cxn ang="0">
                  <a:pos x="68" y="591"/>
                </a:cxn>
                <a:cxn ang="0">
                  <a:pos x="68" y="151"/>
                </a:cxn>
                <a:cxn ang="0">
                  <a:pos x="0" y="151"/>
                </a:cxn>
                <a:cxn ang="0">
                  <a:pos x="0" y="51"/>
                </a:cxn>
                <a:cxn ang="0">
                  <a:pos x="97" y="0"/>
                </a:cxn>
              </a:cxnLst>
              <a:rect l="0" t="0" r="r" b="b"/>
              <a:pathLst>
                <a:path w="227" h="591">
                  <a:moveTo>
                    <a:pt x="97" y="0"/>
                  </a:moveTo>
                  <a:lnTo>
                    <a:pt x="227" y="0"/>
                  </a:lnTo>
                  <a:lnTo>
                    <a:pt x="227" y="591"/>
                  </a:lnTo>
                  <a:lnTo>
                    <a:pt x="68" y="591"/>
                  </a:lnTo>
                  <a:lnTo>
                    <a:pt x="68" y="151"/>
                  </a:lnTo>
                  <a:lnTo>
                    <a:pt x="0" y="151"/>
                  </a:lnTo>
                  <a:lnTo>
                    <a:pt x="0" y="5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6" name="Picture 8" descr="I:\Albina\Поиски\icons\архив\Actions-view-list-details-icon.png"/>
          <p:cNvPicPr>
            <a:picLocks noChangeAspect="1" noChangeArrowheads="1"/>
          </p:cNvPicPr>
          <p:nvPr/>
        </p:nvPicPr>
        <p:blipFill>
          <a:blip r:embed="rId8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878003" y="5257799"/>
            <a:ext cx="1137913" cy="1137914"/>
          </a:xfrm>
          <a:prstGeom prst="rect">
            <a:avLst/>
          </a:prstGeom>
          <a:noFill/>
        </p:spPr>
      </p:pic>
      <p:pic>
        <p:nvPicPr>
          <p:cNvPr id="37" name="Picture 9" descr="I:\Albina\Поиски\icons\архив\Categories-applications-internet-icon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90194" y="5910329"/>
            <a:ext cx="681419" cy="681419"/>
          </a:xfrm>
          <a:prstGeom prst="rect">
            <a:avLst/>
          </a:prstGeom>
          <a:noFill/>
        </p:spPr>
      </p:pic>
      <p:grpSp>
        <p:nvGrpSpPr>
          <p:cNvPr id="38" name="Группа 95"/>
          <p:cNvGrpSpPr/>
          <p:nvPr/>
        </p:nvGrpSpPr>
        <p:grpSpPr>
          <a:xfrm>
            <a:off x="7006364" y="6123855"/>
            <a:ext cx="419236" cy="418429"/>
            <a:chOff x="4284663" y="-1108075"/>
            <a:chExt cx="1649413" cy="1646238"/>
          </a:xfrm>
        </p:grpSpPr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284663" y="-1108075"/>
              <a:ext cx="1649413" cy="1646238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90" y="5"/>
                </a:cxn>
                <a:cxn ang="0">
                  <a:pos x="658" y="19"/>
                </a:cxn>
                <a:cxn ang="0">
                  <a:pos x="721" y="41"/>
                </a:cxn>
                <a:cxn ang="0">
                  <a:pos x="782" y="71"/>
                </a:cxn>
                <a:cxn ang="0">
                  <a:pos x="837" y="108"/>
                </a:cxn>
                <a:cxn ang="0">
                  <a:pos x="887" y="152"/>
                </a:cxn>
                <a:cxn ang="0">
                  <a:pos x="931" y="202"/>
                </a:cxn>
                <a:cxn ang="0">
                  <a:pos x="968" y="257"/>
                </a:cxn>
                <a:cxn ang="0">
                  <a:pos x="998" y="318"/>
                </a:cxn>
                <a:cxn ang="0">
                  <a:pos x="1020" y="381"/>
                </a:cxn>
                <a:cxn ang="0">
                  <a:pos x="1034" y="450"/>
                </a:cxn>
                <a:cxn ang="0">
                  <a:pos x="1039" y="519"/>
                </a:cxn>
                <a:cxn ang="0">
                  <a:pos x="1034" y="589"/>
                </a:cxn>
                <a:cxn ang="0">
                  <a:pos x="1020" y="658"/>
                </a:cxn>
                <a:cxn ang="0">
                  <a:pos x="998" y="721"/>
                </a:cxn>
                <a:cxn ang="0">
                  <a:pos x="968" y="782"/>
                </a:cxn>
                <a:cxn ang="0">
                  <a:pos x="931" y="836"/>
                </a:cxn>
                <a:cxn ang="0">
                  <a:pos x="887" y="885"/>
                </a:cxn>
                <a:cxn ang="0">
                  <a:pos x="837" y="929"/>
                </a:cxn>
                <a:cxn ang="0">
                  <a:pos x="782" y="966"/>
                </a:cxn>
                <a:cxn ang="0">
                  <a:pos x="721" y="996"/>
                </a:cxn>
                <a:cxn ang="0">
                  <a:pos x="658" y="1018"/>
                </a:cxn>
                <a:cxn ang="0">
                  <a:pos x="590" y="1033"/>
                </a:cxn>
                <a:cxn ang="0">
                  <a:pos x="520" y="1037"/>
                </a:cxn>
                <a:cxn ang="0">
                  <a:pos x="450" y="1033"/>
                </a:cxn>
                <a:cxn ang="0">
                  <a:pos x="381" y="1018"/>
                </a:cxn>
                <a:cxn ang="0">
                  <a:pos x="318" y="996"/>
                </a:cxn>
                <a:cxn ang="0">
                  <a:pos x="257" y="966"/>
                </a:cxn>
                <a:cxn ang="0">
                  <a:pos x="202" y="929"/>
                </a:cxn>
                <a:cxn ang="0">
                  <a:pos x="152" y="885"/>
                </a:cxn>
                <a:cxn ang="0">
                  <a:pos x="108" y="836"/>
                </a:cxn>
                <a:cxn ang="0">
                  <a:pos x="71" y="782"/>
                </a:cxn>
                <a:cxn ang="0">
                  <a:pos x="41" y="721"/>
                </a:cxn>
                <a:cxn ang="0">
                  <a:pos x="19" y="658"/>
                </a:cxn>
                <a:cxn ang="0">
                  <a:pos x="5" y="589"/>
                </a:cxn>
                <a:cxn ang="0">
                  <a:pos x="0" y="519"/>
                </a:cxn>
                <a:cxn ang="0">
                  <a:pos x="5" y="450"/>
                </a:cxn>
                <a:cxn ang="0">
                  <a:pos x="19" y="381"/>
                </a:cxn>
                <a:cxn ang="0">
                  <a:pos x="41" y="318"/>
                </a:cxn>
                <a:cxn ang="0">
                  <a:pos x="71" y="257"/>
                </a:cxn>
                <a:cxn ang="0">
                  <a:pos x="108" y="202"/>
                </a:cxn>
                <a:cxn ang="0">
                  <a:pos x="152" y="152"/>
                </a:cxn>
                <a:cxn ang="0">
                  <a:pos x="202" y="108"/>
                </a:cxn>
                <a:cxn ang="0">
                  <a:pos x="257" y="71"/>
                </a:cxn>
                <a:cxn ang="0">
                  <a:pos x="318" y="41"/>
                </a:cxn>
                <a:cxn ang="0">
                  <a:pos x="381" y="19"/>
                </a:cxn>
                <a:cxn ang="0">
                  <a:pos x="450" y="5"/>
                </a:cxn>
                <a:cxn ang="0">
                  <a:pos x="520" y="0"/>
                </a:cxn>
              </a:cxnLst>
              <a:rect l="0" t="0" r="r" b="b"/>
              <a:pathLst>
                <a:path w="1039" h="1037">
                  <a:moveTo>
                    <a:pt x="520" y="0"/>
                  </a:moveTo>
                  <a:lnTo>
                    <a:pt x="590" y="5"/>
                  </a:lnTo>
                  <a:lnTo>
                    <a:pt x="658" y="19"/>
                  </a:lnTo>
                  <a:lnTo>
                    <a:pt x="721" y="41"/>
                  </a:lnTo>
                  <a:lnTo>
                    <a:pt x="782" y="71"/>
                  </a:lnTo>
                  <a:lnTo>
                    <a:pt x="837" y="108"/>
                  </a:lnTo>
                  <a:lnTo>
                    <a:pt x="887" y="152"/>
                  </a:lnTo>
                  <a:lnTo>
                    <a:pt x="931" y="202"/>
                  </a:lnTo>
                  <a:lnTo>
                    <a:pt x="968" y="257"/>
                  </a:lnTo>
                  <a:lnTo>
                    <a:pt x="998" y="318"/>
                  </a:lnTo>
                  <a:lnTo>
                    <a:pt x="1020" y="381"/>
                  </a:lnTo>
                  <a:lnTo>
                    <a:pt x="1034" y="450"/>
                  </a:lnTo>
                  <a:lnTo>
                    <a:pt x="1039" y="519"/>
                  </a:lnTo>
                  <a:lnTo>
                    <a:pt x="1034" y="589"/>
                  </a:lnTo>
                  <a:lnTo>
                    <a:pt x="1020" y="658"/>
                  </a:lnTo>
                  <a:lnTo>
                    <a:pt x="998" y="721"/>
                  </a:lnTo>
                  <a:lnTo>
                    <a:pt x="968" y="782"/>
                  </a:lnTo>
                  <a:lnTo>
                    <a:pt x="931" y="836"/>
                  </a:lnTo>
                  <a:lnTo>
                    <a:pt x="887" y="885"/>
                  </a:lnTo>
                  <a:lnTo>
                    <a:pt x="837" y="929"/>
                  </a:lnTo>
                  <a:lnTo>
                    <a:pt x="782" y="966"/>
                  </a:lnTo>
                  <a:lnTo>
                    <a:pt x="721" y="996"/>
                  </a:lnTo>
                  <a:lnTo>
                    <a:pt x="658" y="1018"/>
                  </a:lnTo>
                  <a:lnTo>
                    <a:pt x="590" y="1033"/>
                  </a:lnTo>
                  <a:lnTo>
                    <a:pt x="520" y="1037"/>
                  </a:lnTo>
                  <a:lnTo>
                    <a:pt x="450" y="1033"/>
                  </a:lnTo>
                  <a:lnTo>
                    <a:pt x="381" y="1018"/>
                  </a:lnTo>
                  <a:lnTo>
                    <a:pt x="318" y="996"/>
                  </a:lnTo>
                  <a:lnTo>
                    <a:pt x="257" y="966"/>
                  </a:lnTo>
                  <a:lnTo>
                    <a:pt x="202" y="929"/>
                  </a:lnTo>
                  <a:lnTo>
                    <a:pt x="152" y="885"/>
                  </a:lnTo>
                  <a:lnTo>
                    <a:pt x="108" y="836"/>
                  </a:lnTo>
                  <a:lnTo>
                    <a:pt x="71" y="782"/>
                  </a:lnTo>
                  <a:lnTo>
                    <a:pt x="41" y="721"/>
                  </a:lnTo>
                  <a:lnTo>
                    <a:pt x="19" y="658"/>
                  </a:lnTo>
                  <a:lnTo>
                    <a:pt x="5" y="589"/>
                  </a:lnTo>
                  <a:lnTo>
                    <a:pt x="0" y="519"/>
                  </a:lnTo>
                  <a:lnTo>
                    <a:pt x="5" y="450"/>
                  </a:lnTo>
                  <a:lnTo>
                    <a:pt x="19" y="381"/>
                  </a:lnTo>
                  <a:lnTo>
                    <a:pt x="41" y="318"/>
                  </a:lnTo>
                  <a:lnTo>
                    <a:pt x="71" y="257"/>
                  </a:lnTo>
                  <a:lnTo>
                    <a:pt x="108" y="202"/>
                  </a:lnTo>
                  <a:lnTo>
                    <a:pt x="152" y="152"/>
                  </a:lnTo>
                  <a:lnTo>
                    <a:pt x="202" y="108"/>
                  </a:lnTo>
                  <a:lnTo>
                    <a:pt x="257" y="71"/>
                  </a:lnTo>
                  <a:lnTo>
                    <a:pt x="318" y="41"/>
                  </a:lnTo>
                  <a:lnTo>
                    <a:pt x="381" y="19"/>
                  </a:lnTo>
                  <a:lnTo>
                    <a:pt x="450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840288" y="-760413"/>
              <a:ext cx="1071563" cy="129381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1" y="3"/>
                </a:cxn>
                <a:cxn ang="0">
                  <a:pos x="247" y="11"/>
                </a:cxn>
                <a:cxn ang="0">
                  <a:pos x="279" y="26"/>
                </a:cxn>
                <a:cxn ang="0">
                  <a:pos x="305" y="45"/>
                </a:cxn>
                <a:cxn ang="0">
                  <a:pos x="675" y="413"/>
                </a:cxn>
                <a:cxn ang="0">
                  <a:pos x="672" y="429"/>
                </a:cxn>
                <a:cxn ang="0">
                  <a:pos x="662" y="463"/>
                </a:cxn>
                <a:cxn ang="0">
                  <a:pos x="654" y="486"/>
                </a:cxn>
                <a:cxn ang="0">
                  <a:pos x="640" y="517"/>
                </a:cxn>
                <a:cxn ang="0">
                  <a:pos x="624" y="550"/>
                </a:cxn>
                <a:cxn ang="0">
                  <a:pos x="602" y="586"/>
                </a:cxn>
                <a:cxn ang="0">
                  <a:pos x="595" y="594"/>
                </a:cxn>
                <a:cxn ang="0">
                  <a:pos x="572" y="628"/>
                </a:cxn>
                <a:cxn ang="0">
                  <a:pos x="543" y="660"/>
                </a:cxn>
                <a:cxn ang="0">
                  <a:pos x="524" y="679"/>
                </a:cxn>
                <a:cxn ang="0">
                  <a:pos x="508" y="691"/>
                </a:cxn>
                <a:cxn ang="0">
                  <a:pos x="473" y="720"/>
                </a:cxn>
                <a:cxn ang="0">
                  <a:pos x="443" y="739"/>
                </a:cxn>
                <a:cxn ang="0">
                  <a:pos x="425" y="750"/>
                </a:cxn>
                <a:cxn ang="0">
                  <a:pos x="371" y="777"/>
                </a:cxn>
                <a:cxn ang="0">
                  <a:pos x="308" y="799"/>
                </a:cxn>
                <a:cxn ang="0">
                  <a:pos x="240" y="814"/>
                </a:cxn>
                <a:cxn ang="0">
                  <a:pos x="222" y="815"/>
                </a:cxn>
                <a:cxn ang="0">
                  <a:pos x="7" y="601"/>
                </a:cxn>
                <a:cxn ang="0">
                  <a:pos x="0" y="502"/>
                </a:cxn>
                <a:cxn ang="0">
                  <a:pos x="42" y="456"/>
                </a:cxn>
                <a:cxn ang="0">
                  <a:pos x="82" y="412"/>
                </a:cxn>
                <a:cxn ang="0">
                  <a:pos x="119" y="370"/>
                </a:cxn>
                <a:cxn ang="0">
                  <a:pos x="147" y="331"/>
                </a:cxn>
                <a:cxn ang="0">
                  <a:pos x="14" y="197"/>
                </a:cxn>
                <a:cxn ang="0">
                  <a:pos x="6" y="162"/>
                </a:cxn>
                <a:cxn ang="0">
                  <a:pos x="170" y="0"/>
                </a:cxn>
              </a:cxnLst>
              <a:rect l="0" t="0" r="r" b="b"/>
              <a:pathLst>
                <a:path w="675" h="815">
                  <a:moveTo>
                    <a:pt x="170" y="0"/>
                  </a:moveTo>
                  <a:lnTo>
                    <a:pt x="211" y="3"/>
                  </a:lnTo>
                  <a:lnTo>
                    <a:pt x="247" y="11"/>
                  </a:lnTo>
                  <a:lnTo>
                    <a:pt x="279" y="26"/>
                  </a:lnTo>
                  <a:lnTo>
                    <a:pt x="305" y="45"/>
                  </a:lnTo>
                  <a:lnTo>
                    <a:pt x="675" y="413"/>
                  </a:lnTo>
                  <a:lnTo>
                    <a:pt x="672" y="429"/>
                  </a:lnTo>
                  <a:lnTo>
                    <a:pt x="662" y="463"/>
                  </a:lnTo>
                  <a:lnTo>
                    <a:pt x="654" y="486"/>
                  </a:lnTo>
                  <a:lnTo>
                    <a:pt x="640" y="517"/>
                  </a:lnTo>
                  <a:lnTo>
                    <a:pt x="624" y="550"/>
                  </a:lnTo>
                  <a:lnTo>
                    <a:pt x="602" y="586"/>
                  </a:lnTo>
                  <a:lnTo>
                    <a:pt x="595" y="594"/>
                  </a:lnTo>
                  <a:lnTo>
                    <a:pt x="572" y="628"/>
                  </a:lnTo>
                  <a:lnTo>
                    <a:pt x="543" y="660"/>
                  </a:lnTo>
                  <a:lnTo>
                    <a:pt x="524" y="679"/>
                  </a:lnTo>
                  <a:lnTo>
                    <a:pt x="508" y="691"/>
                  </a:lnTo>
                  <a:lnTo>
                    <a:pt x="473" y="720"/>
                  </a:lnTo>
                  <a:lnTo>
                    <a:pt x="443" y="739"/>
                  </a:lnTo>
                  <a:lnTo>
                    <a:pt x="425" y="750"/>
                  </a:lnTo>
                  <a:lnTo>
                    <a:pt x="371" y="777"/>
                  </a:lnTo>
                  <a:lnTo>
                    <a:pt x="308" y="799"/>
                  </a:lnTo>
                  <a:lnTo>
                    <a:pt x="240" y="814"/>
                  </a:lnTo>
                  <a:lnTo>
                    <a:pt x="222" y="815"/>
                  </a:lnTo>
                  <a:lnTo>
                    <a:pt x="7" y="601"/>
                  </a:lnTo>
                  <a:lnTo>
                    <a:pt x="0" y="502"/>
                  </a:lnTo>
                  <a:lnTo>
                    <a:pt x="42" y="456"/>
                  </a:lnTo>
                  <a:lnTo>
                    <a:pt x="82" y="412"/>
                  </a:lnTo>
                  <a:lnTo>
                    <a:pt x="119" y="370"/>
                  </a:lnTo>
                  <a:lnTo>
                    <a:pt x="147" y="331"/>
                  </a:lnTo>
                  <a:lnTo>
                    <a:pt x="14" y="197"/>
                  </a:lnTo>
                  <a:lnTo>
                    <a:pt x="6" y="16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814888" y="-760413"/>
              <a:ext cx="590550" cy="954088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6" y="0"/>
                </a:cxn>
                <a:cxn ang="0">
                  <a:pos x="227" y="3"/>
                </a:cxn>
                <a:cxn ang="0">
                  <a:pos x="263" y="11"/>
                </a:cxn>
                <a:cxn ang="0">
                  <a:pos x="295" y="26"/>
                </a:cxn>
                <a:cxn ang="0">
                  <a:pos x="321" y="45"/>
                </a:cxn>
                <a:cxn ang="0">
                  <a:pos x="325" y="49"/>
                </a:cxn>
                <a:cxn ang="0">
                  <a:pos x="345" y="75"/>
                </a:cxn>
                <a:cxn ang="0">
                  <a:pos x="359" y="105"/>
                </a:cxn>
                <a:cxn ang="0">
                  <a:pos x="367" y="140"/>
                </a:cxn>
                <a:cxn ang="0">
                  <a:pos x="370" y="180"/>
                </a:cxn>
                <a:cxn ang="0">
                  <a:pos x="368" y="223"/>
                </a:cxn>
                <a:cxn ang="0">
                  <a:pos x="360" y="261"/>
                </a:cxn>
                <a:cxn ang="0">
                  <a:pos x="349" y="296"/>
                </a:cxn>
                <a:cxn ang="0">
                  <a:pos x="333" y="329"/>
                </a:cxn>
                <a:cxn ang="0">
                  <a:pos x="314" y="361"/>
                </a:cxn>
                <a:cxn ang="0">
                  <a:pos x="290" y="393"/>
                </a:cxn>
                <a:cxn ang="0">
                  <a:pos x="262" y="428"/>
                </a:cxn>
                <a:cxn ang="0">
                  <a:pos x="230" y="464"/>
                </a:cxn>
                <a:cxn ang="0">
                  <a:pos x="372" y="464"/>
                </a:cxn>
                <a:cxn ang="0">
                  <a:pos x="372" y="601"/>
                </a:cxn>
                <a:cxn ang="0">
                  <a:pos x="23" y="601"/>
                </a:cxn>
                <a:cxn ang="0">
                  <a:pos x="16" y="502"/>
                </a:cxn>
                <a:cxn ang="0">
                  <a:pos x="60" y="455"/>
                </a:cxn>
                <a:cxn ang="0">
                  <a:pos x="101" y="410"/>
                </a:cxn>
                <a:cxn ang="0">
                  <a:pos x="136" y="367"/>
                </a:cxn>
                <a:cxn ang="0">
                  <a:pos x="167" y="326"/>
                </a:cxn>
                <a:cxn ang="0">
                  <a:pos x="189" y="286"/>
                </a:cxn>
                <a:cxn ang="0">
                  <a:pos x="203" y="250"/>
                </a:cxn>
                <a:cxn ang="0">
                  <a:pos x="208" y="213"/>
                </a:cxn>
                <a:cxn ang="0">
                  <a:pos x="206" y="194"/>
                </a:cxn>
                <a:cxn ang="0">
                  <a:pos x="200" y="178"/>
                </a:cxn>
                <a:cxn ang="0">
                  <a:pos x="189" y="167"/>
                </a:cxn>
                <a:cxn ang="0">
                  <a:pos x="174" y="159"/>
                </a:cxn>
                <a:cxn ang="0">
                  <a:pos x="155" y="156"/>
                </a:cxn>
                <a:cxn ang="0">
                  <a:pos x="133" y="157"/>
                </a:cxn>
                <a:cxn ang="0">
                  <a:pos x="112" y="162"/>
                </a:cxn>
                <a:cxn ang="0">
                  <a:pos x="89" y="172"/>
                </a:cxn>
                <a:cxn ang="0">
                  <a:pos x="62" y="183"/>
                </a:cxn>
                <a:cxn ang="0">
                  <a:pos x="30" y="197"/>
                </a:cxn>
                <a:cxn ang="0">
                  <a:pos x="22" y="162"/>
                </a:cxn>
                <a:cxn ang="0">
                  <a:pos x="0" y="49"/>
                </a:cxn>
                <a:cxn ang="0">
                  <a:pos x="38" y="30"/>
                </a:cxn>
                <a:cxn ang="0">
                  <a:pos x="73" y="18"/>
                </a:cxn>
                <a:cxn ang="0">
                  <a:pos x="108" y="8"/>
                </a:cxn>
                <a:cxn ang="0">
                  <a:pos x="144" y="2"/>
                </a:cxn>
                <a:cxn ang="0">
                  <a:pos x="184" y="0"/>
                </a:cxn>
              </a:cxnLst>
              <a:rect l="0" t="0" r="r" b="b"/>
              <a:pathLst>
                <a:path w="372" h="601">
                  <a:moveTo>
                    <a:pt x="184" y="0"/>
                  </a:moveTo>
                  <a:lnTo>
                    <a:pt x="186" y="0"/>
                  </a:lnTo>
                  <a:lnTo>
                    <a:pt x="227" y="3"/>
                  </a:lnTo>
                  <a:lnTo>
                    <a:pt x="263" y="11"/>
                  </a:lnTo>
                  <a:lnTo>
                    <a:pt x="295" y="26"/>
                  </a:lnTo>
                  <a:lnTo>
                    <a:pt x="321" y="45"/>
                  </a:lnTo>
                  <a:lnTo>
                    <a:pt x="325" y="49"/>
                  </a:lnTo>
                  <a:lnTo>
                    <a:pt x="345" y="75"/>
                  </a:lnTo>
                  <a:lnTo>
                    <a:pt x="359" y="105"/>
                  </a:lnTo>
                  <a:lnTo>
                    <a:pt x="367" y="140"/>
                  </a:lnTo>
                  <a:lnTo>
                    <a:pt x="370" y="180"/>
                  </a:lnTo>
                  <a:lnTo>
                    <a:pt x="368" y="223"/>
                  </a:lnTo>
                  <a:lnTo>
                    <a:pt x="360" y="261"/>
                  </a:lnTo>
                  <a:lnTo>
                    <a:pt x="349" y="296"/>
                  </a:lnTo>
                  <a:lnTo>
                    <a:pt x="333" y="329"/>
                  </a:lnTo>
                  <a:lnTo>
                    <a:pt x="314" y="361"/>
                  </a:lnTo>
                  <a:lnTo>
                    <a:pt x="290" y="393"/>
                  </a:lnTo>
                  <a:lnTo>
                    <a:pt x="262" y="428"/>
                  </a:lnTo>
                  <a:lnTo>
                    <a:pt x="230" y="464"/>
                  </a:lnTo>
                  <a:lnTo>
                    <a:pt x="372" y="464"/>
                  </a:lnTo>
                  <a:lnTo>
                    <a:pt x="372" y="601"/>
                  </a:lnTo>
                  <a:lnTo>
                    <a:pt x="23" y="601"/>
                  </a:lnTo>
                  <a:lnTo>
                    <a:pt x="16" y="502"/>
                  </a:lnTo>
                  <a:lnTo>
                    <a:pt x="60" y="455"/>
                  </a:lnTo>
                  <a:lnTo>
                    <a:pt x="101" y="410"/>
                  </a:lnTo>
                  <a:lnTo>
                    <a:pt x="136" y="367"/>
                  </a:lnTo>
                  <a:lnTo>
                    <a:pt x="167" y="326"/>
                  </a:lnTo>
                  <a:lnTo>
                    <a:pt x="189" y="286"/>
                  </a:lnTo>
                  <a:lnTo>
                    <a:pt x="203" y="250"/>
                  </a:lnTo>
                  <a:lnTo>
                    <a:pt x="208" y="213"/>
                  </a:lnTo>
                  <a:lnTo>
                    <a:pt x="206" y="194"/>
                  </a:lnTo>
                  <a:lnTo>
                    <a:pt x="200" y="178"/>
                  </a:lnTo>
                  <a:lnTo>
                    <a:pt x="189" y="167"/>
                  </a:lnTo>
                  <a:lnTo>
                    <a:pt x="174" y="159"/>
                  </a:lnTo>
                  <a:lnTo>
                    <a:pt x="155" y="156"/>
                  </a:lnTo>
                  <a:lnTo>
                    <a:pt x="133" y="157"/>
                  </a:lnTo>
                  <a:lnTo>
                    <a:pt x="112" y="162"/>
                  </a:lnTo>
                  <a:lnTo>
                    <a:pt x="89" y="172"/>
                  </a:lnTo>
                  <a:lnTo>
                    <a:pt x="62" y="183"/>
                  </a:lnTo>
                  <a:lnTo>
                    <a:pt x="30" y="197"/>
                  </a:lnTo>
                  <a:lnTo>
                    <a:pt x="22" y="162"/>
                  </a:lnTo>
                  <a:lnTo>
                    <a:pt x="0" y="49"/>
                  </a:lnTo>
                  <a:lnTo>
                    <a:pt x="38" y="30"/>
                  </a:lnTo>
                  <a:lnTo>
                    <a:pt x="73" y="18"/>
                  </a:lnTo>
                  <a:lnTo>
                    <a:pt x="108" y="8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99"/>
          <p:cNvGrpSpPr/>
          <p:nvPr/>
        </p:nvGrpSpPr>
        <p:grpSpPr>
          <a:xfrm>
            <a:off x="7025786" y="8886008"/>
            <a:ext cx="418832" cy="418429"/>
            <a:chOff x="6156326" y="-1108075"/>
            <a:chExt cx="1647825" cy="1646238"/>
          </a:xfrm>
        </p:grpSpPr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6156326" y="-1108075"/>
              <a:ext cx="1647825" cy="1646238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88" y="5"/>
                </a:cxn>
                <a:cxn ang="0">
                  <a:pos x="656" y="19"/>
                </a:cxn>
                <a:cxn ang="0">
                  <a:pos x="720" y="41"/>
                </a:cxn>
                <a:cxn ang="0">
                  <a:pos x="780" y="71"/>
                </a:cxn>
                <a:cxn ang="0">
                  <a:pos x="836" y="108"/>
                </a:cxn>
                <a:cxn ang="0">
                  <a:pos x="885" y="152"/>
                </a:cxn>
                <a:cxn ang="0">
                  <a:pos x="930" y="202"/>
                </a:cxn>
                <a:cxn ang="0">
                  <a:pos x="966" y="257"/>
                </a:cxn>
                <a:cxn ang="0">
                  <a:pos x="997" y="318"/>
                </a:cxn>
                <a:cxn ang="0">
                  <a:pos x="1019" y="381"/>
                </a:cxn>
                <a:cxn ang="0">
                  <a:pos x="1033" y="450"/>
                </a:cxn>
                <a:cxn ang="0">
                  <a:pos x="1038" y="519"/>
                </a:cxn>
                <a:cxn ang="0">
                  <a:pos x="1033" y="589"/>
                </a:cxn>
                <a:cxn ang="0">
                  <a:pos x="1019" y="658"/>
                </a:cxn>
                <a:cxn ang="0">
                  <a:pos x="997" y="721"/>
                </a:cxn>
                <a:cxn ang="0">
                  <a:pos x="966" y="782"/>
                </a:cxn>
                <a:cxn ang="0">
                  <a:pos x="930" y="836"/>
                </a:cxn>
                <a:cxn ang="0">
                  <a:pos x="885" y="885"/>
                </a:cxn>
                <a:cxn ang="0">
                  <a:pos x="836" y="929"/>
                </a:cxn>
                <a:cxn ang="0">
                  <a:pos x="780" y="966"/>
                </a:cxn>
                <a:cxn ang="0">
                  <a:pos x="720" y="996"/>
                </a:cxn>
                <a:cxn ang="0">
                  <a:pos x="656" y="1018"/>
                </a:cxn>
                <a:cxn ang="0">
                  <a:pos x="588" y="1033"/>
                </a:cxn>
                <a:cxn ang="0">
                  <a:pos x="518" y="1037"/>
                </a:cxn>
                <a:cxn ang="0">
                  <a:pos x="448" y="1033"/>
                </a:cxn>
                <a:cxn ang="0">
                  <a:pos x="380" y="1018"/>
                </a:cxn>
                <a:cxn ang="0">
                  <a:pos x="316" y="996"/>
                </a:cxn>
                <a:cxn ang="0">
                  <a:pos x="256" y="966"/>
                </a:cxn>
                <a:cxn ang="0">
                  <a:pos x="200" y="929"/>
                </a:cxn>
                <a:cxn ang="0">
                  <a:pos x="151" y="885"/>
                </a:cxn>
                <a:cxn ang="0">
                  <a:pos x="107" y="836"/>
                </a:cxn>
                <a:cxn ang="0">
                  <a:pos x="70" y="782"/>
                </a:cxn>
                <a:cxn ang="0">
                  <a:pos x="40" y="721"/>
                </a:cxn>
                <a:cxn ang="0">
                  <a:pos x="18" y="658"/>
                </a:cxn>
                <a:cxn ang="0">
                  <a:pos x="3" y="589"/>
                </a:cxn>
                <a:cxn ang="0">
                  <a:pos x="0" y="543"/>
                </a:cxn>
                <a:cxn ang="0">
                  <a:pos x="0" y="496"/>
                </a:cxn>
                <a:cxn ang="0">
                  <a:pos x="3" y="450"/>
                </a:cxn>
                <a:cxn ang="0">
                  <a:pos x="18" y="381"/>
                </a:cxn>
                <a:cxn ang="0">
                  <a:pos x="40" y="318"/>
                </a:cxn>
                <a:cxn ang="0">
                  <a:pos x="70" y="257"/>
                </a:cxn>
                <a:cxn ang="0">
                  <a:pos x="107" y="202"/>
                </a:cxn>
                <a:cxn ang="0">
                  <a:pos x="151" y="152"/>
                </a:cxn>
                <a:cxn ang="0">
                  <a:pos x="200" y="108"/>
                </a:cxn>
                <a:cxn ang="0">
                  <a:pos x="256" y="71"/>
                </a:cxn>
                <a:cxn ang="0">
                  <a:pos x="316" y="41"/>
                </a:cxn>
                <a:cxn ang="0">
                  <a:pos x="380" y="19"/>
                </a:cxn>
                <a:cxn ang="0">
                  <a:pos x="448" y="5"/>
                </a:cxn>
                <a:cxn ang="0">
                  <a:pos x="518" y="0"/>
                </a:cxn>
              </a:cxnLst>
              <a:rect l="0" t="0" r="r" b="b"/>
              <a:pathLst>
                <a:path w="1038" h="1037">
                  <a:moveTo>
                    <a:pt x="518" y="0"/>
                  </a:moveTo>
                  <a:lnTo>
                    <a:pt x="588" y="5"/>
                  </a:lnTo>
                  <a:lnTo>
                    <a:pt x="656" y="19"/>
                  </a:lnTo>
                  <a:lnTo>
                    <a:pt x="720" y="41"/>
                  </a:lnTo>
                  <a:lnTo>
                    <a:pt x="780" y="71"/>
                  </a:lnTo>
                  <a:lnTo>
                    <a:pt x="836" y="108"/>
                  </a:lnTo>
                  <a:lnTo>
                    <a:pt x="885" y="152"/>
                  </a:lnTo>
                  <a:lnTo>
                    <a:pt x="930" y="202"/>
                  </a:lnTo>
                  <a:lnTo>
                    <a:pt x="966" y="257"/>
                  </a:lnTo>
                  <a:lnTo>
                    <a:pt x="997" y="318"/>
                  </a:lnTo>
                  <a:lnTo>
                    <a:pt x="1019" y="381"/>
                  </a:lnTo>
                  <a:lnTo>
                    <a:pt x="1033" y="450"/>
                  </a:lnTo>
                  <a:lnTo>
                    <a:pt x="1038" y="519"/>
                  </a:lnTo>
                  <a:lnTo>
                    <a:pt x="1033" y="589"/>
                  </a:lnTo>
                  <a:lnTo>
                    <a:pt x="1019" y="658"/>
                  </a:lnTo>
                  <a:lnTo>
                    <a:pt x="997" y="721"/>
                  </a:lnTo>
                  <a:lnTo>
                    <a:pt x="966" y="782"/>
                  </a:lnTo>
                  <a:lnTo>
                    <a:pt x="930" y="836"/>
                  </a:lnTo>
                  <a:lnTo>
                    <a:pt x="885" y="885"/>
                  </a:lnTo>
                  <a:lnTo>
                    <a:pt x="836" y="929"/>
                  </a:lnTo>
                  <a:lnTo>
                    <a:pt x="780" y="966"/>
                  </a:lnTo>
                  <a:lnTo>
                    <a:pt x="720" y="996"/>
                  </a:lnTo>
                  <a:lnTo>
                    <a:pt x="656" y="1018"/>
                  </a:lnTo>
                  <a:lnTo>
                    <a:pt x="588" y="1033"/>
                  </a:lnTo>
                  <a:lnTo>
                    <a:pt x="518" y="1037"/>
                  </a:lnTo>
                  <a:lnTo>
                    <a:pt x="448" y="1033"/>
                  </a:lnTo>
                  <a:lnTo>
                    <a:pt x="380" y="1018"/>
                  </a:lnTo>
                  <a:lnTo>
                    <a:pt x="316" y="996"/>
                  </a:lnTo>
                  <a:lnTo>
                    <a:pt x="256" y="966"/>
                  </a:lnTo>
                  <a:lnTo>
                    <a:pt x="200" y="929"/>
                  </a:lnTo>
                  <a:lnTo>
                    <a:pt x="151" y="885"/>
                  </a:lnTo>
                  <a:lnTo>
                    <a:pt x="107" y="836"/>
                  </a:lnTo>
                  <a:lnTo>
                    <a:pt x="70" y="782"/>
                  </a:lnTo>
                  <a:lnTo>
                    <a:pt x="40" y="721"/>
                  </a:lnTo>
                  <a:lnTo>
                    <a:pt x="18" y="658"/>
                  </a:lnTo>
                  <a:lnTo>
                    <a:pt x="3" y="589"/>
                  </a:lnTo>
                  <a:lnTo>
                    <a:pt x="0" y="543"/>
                  </a:lnTo>
                  <a:lnTo>
                    <a:pt x="0" y="496"/>
                  </a:lnTo>
                  <a:lnTo>
                    <a:pt x="3" y="450"/>
                  </a:lnTo>
                  <a:lnTo>
                    <a:pt x="18" y="381"/>
                  </a:lnTo>
                  <a:lnTo>
                    <a:pt x="40" y="318"/>
                  </a:lnTo>
                  <a:lnTo>
                    <a:pt x="70" y="257"/>
                  </a:lnTo>
                  <a:lnTo>
                    <a:pt x="107" y="202"/>
                  </a:lnTo>
                  <a:lnTo>
                    <a:pt x="151" y="152"/>
                  </a:lnTo>
                  <a:lnTo>
                    <a:pt x="200" y="108"/>
                  </a:lnTo>
                  <a:lnTo>
                    <a:pt x="256" y="71"/>
                  </a:lnTo>
                  <a:lnTo>
                    <a:pt x="316" y="41"/>
                  </a:lnTo>
                  <a:lnTo>
                    <a:pt x="380" y="19"/>
                  </a:lnTo>
                  <a:lnTo>
                    <a:pt x="448" y="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6708776" y="-708025"/>
              <a:ext cx="1074738" cy="12366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677" y="374"/>
                </a:cxn>
                <a:cxn ang="0">
                  <a:pos x="672" y="398"/>
                </a:cxn>
                <a:cxn ang="0">
                  <a:pos x="668" y="414"/>
                </a:cxn>
                <a:cxn ang="0">
                  <a:pos x="652" y="461"/>
                </a:cxn>
                <a:cxn ang="0">
                  <a:pos x="645" y="476"/>
                </a:cxn>
                <a:cxn ang="0">
                  <a:pos x="625" y="517"/>
                </a:cxn>
                <a:cxn ang="0">
                  <a:pos x="612" y="538"/>
                </a:cxn>
                <a:cxn ang="0">
                  <a:pos x="591" y="569"/>
                </a:cxn>
                <a:cxn ang="0">
                  <a:pos x="577" y="590"/>
                </a:cxn>
                <a:cxn ang="0">
                  <a:pos x="544" y="627"/>
                </a:cxn>
                <a:cxn ang="0">
                  <a:pos x="534" y="636"/>
                </a:cxn>
                <a:cxn ang="0">
                  <a:pos x="496" y="669"/>
                </a:cxn>
                <a:cxn ang="0">
                  <a:pos x="486" y="679"/>
                </a:cxn>
                <a:cxn ang="0">
                  <a:pos x="432" y="714"/>
                </a:cxn>
                <a:cxn ang="0">
                  <a:pos x="372" y="744"/>
                </a:cxn>
                <a:cxn ang="0">
                  <a:pos x="308" y="766"/>
                </a:cxn>
                <a:cxn ang="0">
                  <a:pos x="245" y="779"/>
                </a:cxn>
                <a:cxn ang="0">
                  <a:pos x="0" y="534"/>
                </a:cxn>
                <a:cxn ang="0">
                  <a:pos x="34" y="401"/>
                </a:cxn>
                <a:cxn ang="0">
                  <a:pos x="67" y="412"/>
                </a:cxn>
                <a:cxn ang="0">
                  <a:pos x="97" y="422"/>
                </a:cxn>
                <a:cxn ang="0">
                  <a:pos x="123" y="428"/>
                </a:cxn>
                <a:cxn ang="0">
                  <a:pos x="143" y="430"/>
                </a:cxn>
                <a:cxn ang="0">
                  <a:pos x="153" y="430"/>
                </a:cxn>
                <a:cxn ang="0">
                  <a:pos x="161" y="428"/>
                </a:cxn>
                <a:cxn ang="0">
                  <a:pos x="167" y="425"/>
                </a:cxn>
                <a:cxn ang="0">
                  <a:pos x="68" y="326"/>
                </a:cxn>
                <a:cxn ang="0">
                  <a:pos x="68" y="236"/>
                </a:cxn>
                <a:cxn ang="0">
                  <a:pos x="92" y="212"/>
                </a:cxn>
                <a:cxn ang="0">
                  <a:pos x="21" y="140"/>
                </a:cxn>
                <a:cxn ang="0">
                  <a:pos x="154" y="8"/>
                </a:cxn>
                <a:cxn ang="0">
                  <a:pos x="224" y="80"/>
                </a:cxn>
                <a:cxn ang="0">
                  <a:pos x="304" y="0"/>
                </a:cxn>
              </a:cxnLst>
              <a:rect l="0" t="0" r="r" b="b"/>
              <a:pathLst>
                <a:path w="677" h="779">
                  <a:moveTo>
                    <a:pt x="304" y="0"/>
                  </a:moveTo>
                  <a:lnTo>
                    <a:pt x="677" y="374"/>
                  </a:lnTo>
                  <a:lnTo>
                    <a:pt x="672" y="398"/>
                  </a:lnTo>
                  <a:lnTo>
                    <a:pt x="668" y="414"/>
                  </a:lnTo>
                  <a:lnTo>
                    <a:pt x="652" y="461"/>
                  </a:lnTo>
                  <a:lnTo>
                    <a:pt x="645" y="476"/>
                  </a:lnTo>
                  <a:lnTo>
                    <a:pt x="625" y="517"/>
                  </a:lnTo>
                  <a:lnTo>
                    <a:pt x="612" y="538"/>
                  </a:lnTo>
                  <a:lnTo>
                    <a:pt x="591" y="569"/>
                  </a:lnTo>
                  <a:lnTo>
                    <a:pt x="577" y="590"/>
                  </a:lnTo>
                  <a:lnTo>
                    <a:pt x="544" y="627"/>
                  </a:lnTo>
                  <a:lnTo>
                    <a:pt x="534" y="636"/>
                  </a:lnTo>
                  <a:lnTo>
                    <a:pt x="496" y="669"/>
                  </a:lnTo>
                  <a:lnTo>
                    <a:pt x="486" y="679"/>
                  </a:lnTo>
                  <a:lnTo>
                    <a:pt x="432" y="714"/>
                  </a:lnTo>
                  <a:lnTo>
                    <a:pt x="372" y="744"/>
                  </a:lnTo>
                  <a:lnTo>
                    <a:pt x="308" y="766"/>
                  </a:lnTo>
                  <a:lnTo>
                    <a:pt x="245" y="779"/>
                  </a:lnTo>
                  <a:lnTo>
                    <a:pt x="0" y="534"/>
                  </a:lnTo>
                  <a:lnTo>
                    <a:pt x="34" y="401"/>
                  </a:lnTo>
                  <a:lnTo>
                    <a:pt x="67" y="412"/>
                  </a:lnTo>
                  <a:lnTo>
                    <a:pt x="97" y="422"/>
                  </a:lnTo>
                  <a:lnTo>
                    <a:pt x="123" y="428"/>
                  </a:lnTo>
                  <a:lnTo>
                    <a:pt x="143" y="430"/>
                  </a:lnTo>
                  <a:lnTo>
                    <a:pt x="153" y="430"/>
                  </a:lnTo>
                  <a:lnTo>
                    <a:pt x="161" y="428"/>
                  </a:lnTo>
                  <a:lnTo>
                    <a:pt x="167" y="425"/>
                  </a:lnTo>
                  <a:lnTo>
                    <a:pt x="68" y="326"/>
                  </a:lnTo>
                  <a:lnTo>
                    <a:pt x="68" y="236"/>
                  </a:lnTo>
                  <a:lnTo>
                    <a:pt x="92" y="212"/>
                  </a:lnTo>
                  <a:lnTo>
                    <a:pt x="21" y="140"/>
                  </a:lnTo>
                  <a:lnTo>
                    <a:pt x="154" y="8"/>
                  </a:lnTo>
                  <a:lnTo>
                    <a:pt x="224" y="8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6683376" y="-768350"/>
              <a:ext cx="593725" cy="969963"/>
            </a:xfrm>
            <a:custGeom>
              <a:avLst/>
              <a:gdLst/>
              <a:ahLst/>
              <a:cxnLst>
                <a:cxn ang="0">
                  <a:pos x="228" y="2"/>
                </a:cxn>
                <a:cxn ang="0">
                  <a:pos x="294" y="21"/>
                </a:cxn>
                <a:cxn ang="0">
                  <a:pos x="326" y="45"/>
                </a:cxn>
                <a:cxn ang="0">
                  <a:pos x="355" y="91"/>
                </a:cxn>
                <a:cxn ang="0">
                  <a:pos x="364" y="154"/>
                </a:cxn>
                <a:cxn ang="0">
                  <a:pos x="353" y="218"/>
                </a:cxn>
                <a:cxn ang="0">
                  <a:pos x="318" y="266"/>
                </a:cxn>
                <a:cxn ang="0">
                  <a:pos x="291" y="291"/>
                </a:cxn>
                <a:cxn ang="0">
                  <a:pos x="345" y="331"/>
                </a:cxn>
                <a:cxn ang="0">
                  <a:pos x="371" y="391"/>
                </a:cxn>
                <a:cxn ang="0">
                  <a:pos x="371" y="471"/>
                </a:cxn>
                <a:cxn ang="0">
                  <a:pos x="345" y="537"/>
                </a:cxn>
                <a:cxn ang="0">
                  <a:pos x="297" y="584"/>
                </a:cxn>
                <a:cxn ang="0">
                  <a:pos x="224" y="607"/>
                </a:cxn>
                <a:cxn ang="0">
                  <a:pos x="143" y="609"/>
                </a:cxn>
                <a:cxn ang="0">
                  <a:pos x="83" y="598"/>
                </a:cxn>
                <a:cxn ang="0">
                  <a:pos x="16" y="572"/>
                </a:cxn>
                <a:cxn ang="0">
                  <a:pos x="83" y="450"/>
                </a:cxn>
                <a:cxn ang="0">
                  <a:pos x="139" y="466"/>
                </a:cxn>
                <a:cxn ang="0">
                  <a:pos x="177" y="466"/>
                </a:cxn>
                <a:cxn ang="0">
                  <a:pos x="197" y="448"/>
                </a:cxn>
                <a:cxn ang="0">
                  <a:pos x="204" y="418"/>
                </a:cxn>
                <a:cxn ang="0">
                  <a:pos x="194" y="382"/>
                </a:cxn>
                <a:cxn ang="0">
                  <a:pos x="164" y="366"/>
                </a:cxn>
                <a:cxn ang="0">
                  <a:pos x="84" y="364"/>
                </a:cxn>
                <a:cxn ang="0">
                  <a:pos x="145" y="240"/>
                </a:cxn>
                <a:cxn ang="0">
                  <a:pos x="178" y="232"/>
                </a:cxn>
                <a:cxn ang="0">
                  <a:pos x="191" y="209"/>
                </a:cxn>
                <a:cxn ang="0">
                  <a:pos x="193" y="180"/>
                </a:cxn>
                <a:cxn ang="0">
                  <a:pos x="189" y="169"/>
                </a:cxn>
                <a:cxn ang="0">
                  <a:pos x="177" y="153"/>
                </a:cxn>
                <a:cxn ang="0">
                  <a:pos x="148" y="147"/>
                </a:cxn>
                <a:cxn ang="0">
                  <a:pos x="100" y="154"/>
                </a:cxn>
                <a:cxn ang="0">
                  <a:pos x="37" y="178"/>
                </a:cxn>
                <a:cxn ang="0">
                  <a:pos x="38" y="31"/>
                </a:cxn>
                <a:cxn ang="0">
                  <a:pos x="110" y="7"/>
                </a:cxn>
                <a:cxn ang="0">
                  <a:pos x="186" y="0"/>
                </a:cxn>
              </a:cxnLst>
              <a:rect l="0" t="0" r="r" b="b"/>
              <a:pathLst>
                <a:path w="374" h="611">
                  <a:moveTo>
                    <a:pt x="186" y="0"/>
                  </a:moveTo>
                  <a:lnTo>
                    <a:pt x="228" y="2"/>
                  </a:lnTo>
                  <a:lnTo>
                    <a:pt x="264" y="10"/>
                  </a:lnTo>
                  <a:lnTo>
                    <a:pt x="294" y="21"/>
                  </a:lnTo>
                  <a:lnTo>
                    <a:pt x="320" y="38"/>
                  </a:lnTo>
                  <a:lnTo>
                    <a:pt x="326" y="45"/>
                  </a:lnTo>
                  <a:lnTo>
                    <a:pt x="344" y="65"/>
                  </a:lnTo>
                  <a:lnTo>
                    <a:pt x="355" y="91"/>
                  </a:lnTo>
                  <a:lnTo>
                    <a:pt x="363" y="121"/>
                  </a:lnTo>
                  <a:lnTo>
                    <a:pt x="364" y="154"/>
                  </a:lnTo>
                  <a:lnTo>
                    <a:pt x="361" y="189"/>
                  </a:lnTo>
                  <a:lnTo>
                    <a:pt x="353" y="218"/>
                  </a:lnTo>
                  <a:lnTo>
                    <a:pt x="339" y="243"/>
                  </a:lnTo>
                  <a:lnTo>
                    <a:pt x="318" y="266"/>
                  </a:lnTo>
                  <a:lnTo>
                    <a:pt x="291" y="286"/>
                  </a:lnTo>
                  <a:lnTo>
                    <a:pt x="291" y="291"/>
                  </a:lnTo>
                  <a:lnTo>
                    <a:pt x="323" y="309"/>
                  </a:lnTo>
                  <a:lnTo>
                    <a:pt x="345" y="331"/>
                  </a:lnTo>
                  <a:lnTo>
                    <a:pt x="361" y="358"/>
                  </a:lnTo>
                  <a:lnTo>
                    <a:pt x="371" y="391"/>
                  </a:lnTo>
                  <a:lnTo>
                    <a:pt x="374" y="429"/>
                  </a:lnTo>
                  <a:lnTo>
                    <a:pt x="371" y="471"/>
                  </a:lnTo>
                  <a:lnTo>
                    <a:pt x="361" y="506"/>
                  </a:lnTo>
                  <a:lnTo>
                    <a:pt x="345" y="537"/>
                  </a:lnTo>
                  <a:lnTo>
                    <a:pt x="324" y="563"/>
                  </a:lnTo>
                  <a:lnTo>
                    <a:pt x="297" y="584"/>
                  </a:lnTo>
                  <a:lnTo>
                    <a:pt x="264" y="598"/>
                  </a:lnTo>
                  <a:lnTo>
                    <a:pt x="224" y="607"/>
                  </a:lnTo>
                  <a:lnTo>
                    <a:pt x="180" y="611"/>
                  </a:lnTo>
                  <a:lnTo>
                    <a:pt x="143" y="609"/>
                  </a:lnTo>
                  <a:lnTo>
                    <a:pt x="113" y="604"/>
                  </a:lnTo>
                  <a:lnTo>
                    <a:pt x="83" y="598"/>
                  </a:lnTo>
                  <a:lnTo>
                    <a:pt x="53" y="587"/>
                  </a:lnTo>
                  <a:lnTo>
                    <a:pt x="16" y="572"/>
                  </a:lnTo>
                  <a:lnTo>
                    <a:pt x="50" y="439"/>
                  </a:lnTo>
                  <a:lnTo>
                    <a:pt x="83" y="450"/>
                  </a:lnTo>
                  <a:lnTo>
                    <a:pt x="113" y="460"/>
                  </a:lnTo>
                  <a:lnTo>
                    <a:pt x="139" y="466"/>
                  </a:lnTo>
                  <a:lnTo>
                    <a:pt x="159" y="468"/>
                  </a:lnTo>
                  <a:lnTo>
                    <a:pt x="177" y="466"/>
                  </a:lnTo>
                  <a:lnTo>
                    <a:pt x="189" y="460"/>
                  </a:lnTo>
                  <a:lnTo>
                    <a:pt x="197" y="448"/>
                  </a:lnTo>
                  <a:lnTo>
                    <a:pt x="202" y="436"/>
                  </a:lnTo>
                  <a:lnTo>
                    <a:pt x="204" y="418"/>
                  </a:lnTo>
                  <a:lnTo>
                    <a:pt x="200" y="396"/>
                  </a:lnTo>
                  <a:lnTo>
                    <a:pt x="194" y="382"/>
                  </a:lnTo>
                  <a:lnTo>
                    <a:pt x="181" y="371"/>
                  </a:lnTo>
                  <a:lnTo>
                    <a:pt x="164" y="366"/>
                  </a:lnTo>
                  <a:lnTo>
                    <a:pt x="143" y="364"/>
                  </a:lnTo>
                  <a:lnTo>
                    <a:pt x="84" y="364"/>
                  </a:lnTo>
                  <a:lnTo>
                    <a:pt x="84" y="240"/>
                  </a:lnTo>
                  <a:lnTo>
                    <a:pt x="145" y="240"/>
                  </a:lnTo>
                  <a:lnTo>
                    <a:pt x="164" y="239"/>
                  </a:lnTo>
                  <a:lnTo>
                    <a:pt x="178" y="232"/>
                  </a:lnTo>
                  <a:lnTo>
                    <a:pt x="186" y="221"/>
                  </a:lnTo>
                  <a:lnTo>
                    <a:pt x="191" y="209"/>
                  </a:lnTo>
                  <a:lnTo>
                    <a:pt x="193" y="193"/>
                  </a:lnTo>
                  <a:lnTo>
                    <a:pt x="193" y="180"/>
                  </a:lnTo>
                  <a:lnTo>
                    <a:pt x="191" y="174"/>
                  </a:lnTo>
                  <a:lnTo>
                    <a:pt x="189" y="169"/>
                  </a:lnTo>
                  <a:lnTo>
                    <a:pt x="185" y="159"/>
                  </a:lnTo>
                  <a:lnTo>
                    <a:pt x="177" y="153"/>
                  </a:lnTo>
                  <a:lnTo>
                    <a:pt x="164" y="148"/>
                  </a:lnTo>
                  <a:lnTo>
                    <a:pt x="148" y="147"/>
                  </a:lnTo>
                  <a:lnTo>
                    <a:pt x="126" y="148"/>
                  </a:lnTo>
                  <a:lnTo>
                    <a:pt x="100" y="154"/>
                  </a:lnTo>
                  <a:lnTo>
                    <a:pt x="72" y="166"/>
                  </a:lnTo>
                  <a:lnTo>
                    <a:pt x="37" y="178"/>
                  </a:lnTo>
                  <a:lnTo>
                    <a:pt x="0" y="50"/>
                  </a:lnTo>
                  <a:lnTo>
                    <a:pt x="38" y="31"/>
                  </a:lnTo>
                  <a:lnTo>
                    <a:pt x="75" y="16"/>
                  </a:lnTo>
                  <a:lnTo>
                    <a:pt x="110" y="7"/>
                  </a:lnTo>
                  <a:lnTo>
                    <a:pt x="146" y="2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Группа 103"/>
          <p:cNvGrpSpPr/>
          <p:nvPr/>
        </p:nvGrpSpPr>
        <p:grpSpPr>
          <a:xfrm>
            <a:off x="13486399" y="3418510"/>
            <a:ext cx="418431" cy="418430"/>
            <a:chOff x="8026401" y="-1108075"/>
            <a:chExt cx="1646238" cy="1646238"/>
          </a:xfrm>
        </p:grpSpPr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8026401" y="-1108075"/>
              <a:ext cx="1646238" cy="1646238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88" y="5"/>
                </a:cxn>
                <a:cxn ang="0">
                  <a:pos x="656" y="19"/>
                </a:cxn>
                <a:cxn ang="0">
                  <a:pos x="720" y="41"/>
                </a:cxn>
                <a:cxn ang="0">
                  <a:pos x="780" y="71"/>
                </a:cxn>
                <a:cxn ang="0">
                  <a:pos x="836" y="108"/>
                </a:cxn>
                <a:cxn ang="0">
                  <a:pos x="885" y="152"/>
                </a:cxn>
                <a:cxn ang="0">
                  <a:pos x="929" y="202"/>
                </a:cxn>
                <a:cxn ang="0">
                  <a:pos x="966" y="257"/>
                </a:cxn>
                <a:cxn ang="0">
                  <a:pos x="996" y="318"/>
                </a:cxn>
                <a:cxn ang="0">
                  <a:pos x="1018" y="381"/>
                </a:cxn>
                <a:cxn ang="0">
                  <a:pos x="1033" y="450"/>
                </a:cxn>
                <a:cxn ang="0">
                  <a:pos x="1037" y="519"/>
                </a:cxn>
                <a:cxn ang="0">
                  <a:pos x="1033" y="589"/>
                </a:cxn>
                <a:cxn ang="0">
                  <a:pos x="1018" y="658"/>
                </a:cxn>
                <a:cxn ang="0">
                  <a:pos x="996" y="721"/>
                </a:cxn>
                <a:cxn ang="0">
                  <a:pos x="966" y="782"/>
                </a:cxn>
                <a:cxn ang="0">
                  <a:pos x="929" y="836"/>
                </a:cxn>
                <a:cxn ang="0">
                  <a:pos x="885" y="885"/>
                </a:cxn>
                <a:cxn ang="0">
                  <a:pos x="836" y="929"/>
                </a:cxn>
                <a:cxn ang="0">
                  <a:pos x="780" y="966"/>
                </a:cxn>
                <a:cxn ang="0">
                  <a:pos x="720" y="996"/>
                </a:cxn>
                <a:cxn ang="0">
                  <a:pos x="656" y="1018"/>
                </a:cxn>
                <a:cxn ang="0">
                  <a:pos x="588" y="1033"/>
                </a:cxn>
                <a:cxn ang="0">
                  <a:pos x="518" y="1037"/>
                </a:cxn>
                <a:cxn ang="0">
                  <a:pos x="448" y="1033"/>
                </a:cxn>
                <a:cxn ang="0">
                  <a:pos x="380" y="1018"/>
                </a:cxn>
                <a:cxn ang="0">
                  <a:pos x="316" y="996"/>
                </a:cxn>
                <a:cxn ang="0">
                  <a:pos x="256" y="966"/>
                </a:cxn>
                <a:cxn ang="0">
                  <a:pos x="202" y="929"/>
                </a:cxn>
                <a:cxn ang="0">
                  <a:pos x="152" y="885"/>
                </a:cxn>
                <a:cxn ang="0">
                  <a:pos x="108" y="836"/>
                </a:cxn>
                <a:cxn ang="0">
                  <a:pos x="71" y="782"/>
                </a:cxn>
                <a:cxn ang="0">
                  <a:pos x="41" y="721"/>
                </a:cxn>
                <a:cxn ang="0">
                  <a:pos x="19" y="658"/>
                </a:cxn>
                <a:cxn ang="0">
                  <a:pos x="4" y="589"/>
                </a:cxn>
                <a:cxn ang="0">
                  <a:pos x="0" y="519"/>
                </a:cxn>
                <a:cxn ang="0">
                  <a:pos x="4" y="450"/>
                </a:cxn>
                <a:cxn ang="0">
                  <a:pos x="19" y="381"/>
                </a:cxn>
                <a:cxn ang="0">
                  <a:pos x="41" y="318"/>
                </a:cxn>
                <a:cxn ang="0">
                  <a:pos x="71" y="257"/>
                </a:cxn>
                <a:cxn ang="0">
                  <a:pos x="108" y="202"/>
                </a:cxn>
                <a:cxn ang="0">
                  <a:pos x="152" y="152"/>
                </a:cxn>
                <a:cxn ang="0">
                  <a:pos x="202" y="108"/>
                </a:cxn>
                <a:cxn ang="0">
                  <a:pos x="256" y="71"/>
                </a:cxn>
                <a:cxn ang="0">
                  <a:pos x="316" y="41"/>
                </a:cxn>
                <a:cxn ang="0">
                  <a:pos x="380" y="19"/>
                </a:cxn>
                <a:cxn ang="0">
                  <a:pos x="448" y="5"/>
                </a:cxn>
                <a:cxn ang="0">
                  <a:pos x="518" y="0"/>
                </a:cxn>
              </a:cxnLst>
              <a:rect l="0" t="0" r="r" b="b"/>
              <a:pathLst>
                <a:path w="1037" h="1037">
                  <a:moveTo>
                    <a:pt x="518" y="0"/>
                  </a:moveTo>
                  <a:lnTo>
                    <a:pt x="588" y="5"/>
                  </a:lnTo>
                  <a:lnTo>
                    <a:pt x="656" y="19"/>
                  </a:lnTo>
                  <a:lnTo>
                    <a:pt x="720" y="41"/>
                  </a:lnTo>
                  <a:lnTo>
                    <a:pt x="780" y="71"/>
                  </a:lnTo>
                  <a:lnTo>
                    <a:pt x="836" y="108"/>
                  </a:lnTo>
                  <a:lnTo>
                    <a:pt x="885" y="152"/>
                  </a:lnTo>
                  <a:lnTo>
                    <a:pt x="929" y="202"/>
                  </a:lnTo>
                  <a:lnTo>
                    <a:pt x="966" y="257"/>
                  </a:lnTo>
                  <a:lnTo>
                    <a:pt x="996" y="318"/>
                  </a:lnTo>
                  <a:lnTo>
                    <a:pt x="1018" y="381"/>
                  </a:lnTo>
                  <a:lnTo>
                    <a:pt x="1033" y="450"/>
                  </a:lnTo>
                  <a:lnTo>
                    <a:pt x="1037" y="519"/>
                  </a:lnTo>
                  <a:lnTo>
                    <a:pt x="1033" y="589"/>
                  </a:lnTo>
                  <a:lnTo>
                    <a:pt x="1018" y="658"/>
                  </a:lnTo>
                  <a:lnTo>
                    <a:pt x="996" y="721"/>
                  </a:lnTo>
                  <a:lnTo>
                    <a:pt x="966" y="782"/>
                  </a:lnTo>
                  <a:lnTo>
                    <a:pt x="929" y="836"/>
                  </a:lnTo>
                  <a:lnTo>
                    <a:pt x="885" y="885"/>
                  </a:lnTo>
                  <a:lnTo>
                    <a:pt x="836" y="929"/>
                  </a:lnTo>
                  <a:lnTo>
                    <a:pt x="780" y="966"/>
                  </a:lnTo>
                  <a:lnTo>
                    <a:pt x="720" y="996"/>
                  </a:lnTo>
                  <a:lnTo>
                    <a:pt x="656" y="1018"/>
                  </a:lnTo>
                  <a:lnTo>
                    <a:pt x="588" y="1033"/>
                  </a:lnTo>
                  <a:lnTo>
                    <a:pt x="518" y="1037"/>
                  </a:lnTo>
                  <a:lnTo>
                    <a:pt x="448" y="1033"/>
                  </a:lnTo>
                  <a:lnTo>
                    <a:pt x="380" y="1018"/>
                  </a:lnTo>
                  <a:lnTo>
                    <a:pt x="316" y="996"/>
                  </a:lnTo>
                  <a:lnTo>
                    <a:pt x="256" y="966"/>
                  </a:lnTo>
                  <a:lnTo>
                    <a:pt x="202" y="929"/>
                  </a:lnTo>
                  <a:lnTo>
                    <a:pt x="152" y="885"/>
                  </a:lnTo>
                  <a:lnTo>
                    <a:pt x="108" y="836"/>
                  </a:lnTo>
                  <a:lnTo>
                    <a:pt x="71" y="782"/>
                  </a:lnTo>
                  <a:lnTo>
                    <a:pt x="41" y="721"/>
                  </a:lnTo>
                  <a:lnTo>
                    <a:pt x="19" y="658"/>
                  </a:lnTo>
                  <a:lnTo>
                    <a:pt x="4" y="589"/>
                  </a:lnTo>
                  <a:lnTo>
                    <a:pt x="0" y="519"/>
                  </a:lnTo>
                  <a:lnTo>
                    <a:pt x="4" y="450"/>
                  </a:lnTo>
                  <a:lnTo>
                    <a:pt x="19" y="381"/>
                  </a:lnTo>
                  <a:lnTo>
                    <a:pt x="41" y="318"/>
                  </a:lnTo>
                  <a:lnTo>
                    <a:pt x="71" y="257"/>
                  </a:lnTo>
                  <a:lnTo>
                    <a:pt x="108" y="202"/>
                  </a:lnTo>
                  <a:lnTo>
                    <a:pt x="152" y="152"/>
                  </a:lnTo>
                  <a:lnTo>
                    <a:pt x="202" y="108"/>
                  </a:lnTo>
                  <a:lnTo>
                    <a:pt x="256" y="71"/>
                  </a:lnTo>
                  <a:lnTo>
                    <a:pt x="316" y="41"/>
                  </a:lnTo>
                  <a:lnTo>
                    <a:pt x="380" y="19"/>
                  </a:lnTo>
                  <a:lnTo>
                    <a:pt x="448" y="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8485188" y="-752475"/>
              <a:ext cx="1181100" cy="127158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744" y="354"/>
                </a:cxn>
                <a:cxn ang="0">
                  <a:pos x="744" y="364"/>
                </a:cxn>
                <a:cxn ang="0">
                  <a:pos x="739" y="384"/>
                </a:cxn>
                <a:cxn ang="0">
                  <a:pos x="731" y="426"/>
                </a:cxn>
                <a:cxn ang="0">
                  <a:pos x="723" y="451"/>
                </a:cxn>
                <a:cxn ang="0">
                  <a:pos x="709" y="494"/>
                </a:cxn>
                <a:cxn ang="0">
                  <a:pos x="701" y="512"/>
                </a:cxn>
                <a:cxn ang="0">
                  <a:pos x="682" y="547"/>
                </a:cxn>
                <a:cxn ang="0">
                  <a:pos x="663" y="578"/>
                </a:cxn>
                <a:cxn ang="0">
                  <a:pos x="648" y="601"/>
                </a:cxn>
                <a:cxn ang="0">
                  <a:pos x="628" y="626"/>
                </a:cxn>
                <a:cxn ang="0">
                  <a:pos x="601" y="656"/>
                </a:cxn>
                <a:cxn ang="0">
                  <a:pos x="586" y="669"/>
                </a:cxn>
                <a:cxn ang="0">
                  <a:pos x="559" y="694"/>
                </a:cxn>
                <a:cxn ang="0">
                  <a:pos x="526" y="720"/>
                </a:cxn>
                <a:cxn ang="0">
                  <a:pos x="496" y="739"/>
                </a:cxn>
                <a:cxn ang="0">
                  <a:pos x="489" y="742"/>
                </a:cxn>
                <a:cxn ang="0">
                  <a:pos x="431" y="772"/>
                </a:cxn>
                <a:cxn ang="0">
                  <a:pos x="367" y="794"/>
                </a:cxn>
                <a:cxn ang="0">
                  <a:pos x="338" y="801"/>
                </a:cxn>
                <a:cxn ang="0">
                  <a:pos x="13" y="475"/>
                </a:cxn>
                <a:cxn ang="0">
                  <a:pos x="0" y="388"/>
                </a:cxn>
                <a:cxn ang="0">
                  <a:pos x="388" y="0"/>
                </a:cxn>
              </a:cxnLst>
              <a:rect l="0" t="0" r="r" b="b"/>
              <a:pathLst>
                <a:path w="744" h="801">
                  <a:moveTo>
                    <a:pt x="388" y="0"/>
                  </a:moveTo>
                  <a:lnTo>
                    <a:pt x="744" y="354"/>
                  </a:lnTo>
                  <a:lnTo>
                    <a:pt x="744" y="364"/>
                  </a:lnTo>
                  <a:lnTo>
                    <a:pt x="739" y="384"/>
                  </a:lnTo>
                  <a:lnTo>
                    <a:pt x="731" y="426"/>
                  </a:lnTo>
                  <a:lnTo>
                    <a:pt x="723" y="451"/>
                  </a:lnTo>
                  <a:lnTo>
                    <a:pt x="709" y="494"/>
                  </a:lnTo>
                  <a:lnTo>
                    <a:pt x="701" y="512"/>
                  </a:lnTo>
                  <a:lnTo>
                    <a:pt x="682" y="547"/>
                  </a:lnTo>
                  <a:lnTo>
                    <a:pt x="663" y="578"/>
                  </a:lnTo>
                  <a:lnTo>
                    <a:pt x="648" y="601"/>
                  </a:lnTo>
                  <a:lnTo>
                    <a:pt x="628" y="626"/>
                  </a:lnTo>
                  <a:lnTo>
                    <a:pt x="601" y="656"/>
                  </a:lnTo>
                  <a:lnTo>
                    <a:pt x="586" y="669"/>
                  </a:lnTo>
                  <a:lnTo>
                    <a:pt x="559" y="694"/>
                  </a:lnTo>
                  <a:lnTo>
                    <a:pt x="526" y="720"/>
                  </a:lnTo>
                  <a:lnTo>
                    <a:pt x="496" y="739"/>
                  </a:lnTo>
                  <a:lnTo>
                    <a:pt x="489" y="742"/>
                  </a:lnTo>
                  <a:lnTo>
                    <a:pt x="431" y="772"/>
                  </a:lnTo>
                  <a:lnTo>
                    <a:pt x="367" y="794"/>
                  </a:lnTo>
                  <a:lnTo>
                    <a:pt x="338" y="801"/>
                  </a:lnTo>
                  <a:lnTo>
                    <a:pt x="13" y="475"/>
                  </a:lnTo>
                  <a:lnTo>
                    <a:pt x="0" y="3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7E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8480426" y="-752475"/>
              <a:ext cx="736600" cy="938213"/>
            </a:xfrm>
            <a:custGeom>
              <a:avLst/>
              <a:gdLst/>
              <a:ahLst/>
              <a:cxnLst>
                <a:cxn ang="0">
                  <a:pos x="232" y="202"/>
                </a:cxn>
                <a:cxn ang="0">
                  <a:pos x="154" y="346"/>
                </a:cxn>
                <a:cxn ang="0">
                  <a:pos x="237" y="346"/>
                </a:cxn>
                <a:cxn ang="0">
                  <a:pos x="237" y="202"/>
                </a:cxn>
                <a:cxn ang="0">
                  <a:pos x="232" y="202"/>
                </a:cxn>
                <a:cxn ang="0">
                  <a:pos x="195" y="0"/>
                </a:cxn>
                <a:cxn ang="0">
                  <a:pos x="391" y="0"/>
                </a:cxn>
                <a:cxn ang="0">
                  <a:pos x="391" y="346"/>
                </a:cxn>
                <a:cxn ang="0">
                  <a:pos x="464" y="346"/>
                </a:cxn>
                <a:cxn ang="0">
                  <a:pos x="457" y="475"/>
                </a:cxn>
                <a:cxn ang="0">
                  <a:pos x="391" y="475"/>
                </a:cxn>
                <a:cxn ang="0">
                  <a:pos x="391" y="591"/>
                </a:cxn>
                <a:cxn ang="0">
                  <a:pos x="232" y="591"/>
                </a:cxn>
                <a:cxn ang="0">
                  <a:pos x="232" y="475"/>
                </a:cxn>
                <a:cxn ang="0">
                  <a:pos x="16" y="475"/>
                </a:cxn>
                <a:cxn ang="0">
                  <a:pos x="3" y="388"/>
                </a:cxn>
                <a:cxn ang="0">
                  <a:pos x="0" y="362"/>
                </a:cxn>
                <a:cxn ang="0">
                  <a:pos x="195" y="0"/>
                </a:cxn>
              </a:cxnLst>
              <a:rect l="0" t="0" r="r" b="b"/>
              <a:pathLst>
                <a:path w="464" h="591">
                  <a:moveTo>
                    <a:pt x="232" y="202"/>
                  </a:moveTo>
                  <a:lnTo>
                    <a:pt x="154" y="346"/>
                  </a:lnTo>
                  <a:lnTo>
                    <a:pt x="237" y="346"/>
                  </a:lnTo>
                  <a:lnTo>
                    <a:pt x="237" y="202"/>
                  </a:lnTo>
                  <a:lnTo>
                    <a:pt x="232" y="202"/>
                  </a:lnTo>
                  <a:close/>
                  <a:moveTo>
                    <a:pt x="195" y="0"/>
                  </a:moveTo>
                  <a:lnTo>
                    <a:pt x="391" y="0"/>
                  </a:lnTo>
                  <a:lnTo>
                    <a:pt x="391" y="346"/>
                  </a:lnTo>
                  <a:lnTo>
                    <a:pt x="464" y="346"/>
                  </a:lnTo>
                  <a:lnTo>
                    <a:pt x="457" y="475"/>
                  </a:lnTo>
                  <a:lnTo>
                    <a:pt x="391" y="475"/>
                  </a:lnTo>
                  <a:lnTo>
                    <a:pt x="391" y="591"/>
                  </a:lnTo>
                  <a:lnTo>
                    <a:pt x="232" y="591"/>
                  </a:lnTo>
                  <a:lnTo>
                    <a:pt x="232" y="475"/>
                  </a:lnTo>
                  <a:lnTo>
                    <a:pt x="16" y="475"/>
                  </a:lnTo>
                  <a:lnTo>
                    <a:pt x="3" y="388"/>
                  </a:lnTo>
                  <a:lnTo>
                    <a:pt x="0" y="36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107"/>
          <p:cNvGrpSpPr/>
          <p:nvPr/>
        </p:nvGrpSpPr>
        <p:grpSpPr>
          <a:xfrm>
            <a:off x="13369755" y="6009212"/>
            <a:ext cx="419639" cy="418430"/>
            <a:chOff x="2414588" y="711200"/>
            <a:chExt cx="1651000" cy="1646238"/>
          </a:xfrm>
        </p:grpSpPr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2414588" y="711200"/>
              <a:ext cx="1651000" cy="1646238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90" y="4"/>
                </a:cxn>
                <a:cxn ang="0">
                  <a:pos x="658" y="19"/>
                </a:cxn>
                <a:cxn ang="0">
                  <a:pos x="722" y="41"/>
                </a:cxn>
                <a:cxn ang="0">
                  <a:pos x="782" y="71"/>
                </a:cxn>
                <a:cxn ang="0">
                  <a:pos x="838" y="108"/>
                </a:cxn>
                <a:cxn ang="0">
                  <a:pos x="887" y="152"/>
                </a:cxn>
                <a:cxn ang="0">
                  <a:pos x="932" y="201"/>
                </a:cxn>
                <a:cxn ang="0">
                  <a:pos x="968" y="257"/>
                </a:cxn>
                <a:cxn ang="0">
                  <a:pos x="998" y="317"/>
                </a:cxn>
                <a:cxn ang="0">
                  <a:pos x="1021" y="381"/>
                </a:cxn>
                <a:cxn ang="0">
                  <a:pos x="1035" y="449"/>
                </a:cxn>
                <a:cxn ang="0">
                  <a:pos x="1040" y="519"/>
                </a:cxn>
                <a:cxn ang="0">
                  <a:pos x="1035" y="589"/>
                </a:cxn>
                <a:cxn ang="0">
                  <a:pos x="1021" y="657"/>
                </a:cxn>
                <a:cxn ang="0">
                  <a:pos x="998" y="721"/>
                </a:cxn>
                <a:cxn ang="0">
                  <a:pos x="968" y="781"/>
                </a:cxn>
                <a:cxn ang="0">
                  <a:pos x="932" y="835"/>
                </a:cxn>
                <a:cxn ang="0">
                  <a:pos x="887" y="885"/>
                </a:cxn>
                <a:cxn ang="0">
                  <a:pos x="838" y="929"/>
                </a:cxn>
                <a:cxn ang="0">
                  <a:pos x="782" y="966"/>
                </a:cxn>
                <a:cxn ang="0">
                  <a:pos x="722" y="996"/>
                </a:cxn>
                <a:cxn ang="0">
                  <a:pos x="658" y="1018"/>
                </a:cxn>
                <a:cxn ang="0">
                  <a:pos x="590" y="1032"/>
                </a:cxn>
                <a:cxn ang="0">
                  <a:pos x="520" y="1037"/>
                </a:cxn>
                <a:cxn ang="0">
                  <a:pos x="450" y="1032"/>
                </a:cxn>
                <a:cxn ang="0">
                  <a:pos x="382" y="1018"/>
                </a:cxn>
                <a:cxn ang="0">
                  <a:pos x="318" y="996"/>
                </a:cxn>
                <a:cxn ang="0">
                  <a:pos x="258" y="966"/>
                </a:cxn>
                <a:cxn ang="0">
                  <a:pos x="202" y="929"/>
                </a:cxn>
                <a:cxn ang="0">
                  <a:pos x="153" y="885"/>
                </a:cxn>
                <a:cxn ang="0">
                  <a:pos x="108" y="835"/>
                </a:cxn>
                <a:cxn ang="0">
                  <a:pos x="72" y="781"/>
                </a:cxn>
                <a:cxn ang="0">
                  <a:pos x="42" y="721"/>
                </a:cxn>
                <a:cxn ang="0">
                  <a:pos x="19" y="657"/>
                </a:cxn>
                <a:cxn ang="0">
                  <a:pos x="5" y="589"/>
                </a:cxn>
                <a:cxn ang="0">
                  <a:pos x="0" y="519"/>
                </a:cxn>
                <a:cxn ang="0">
                  <a:pos x="5" y="449"/>
                </a:cxn>
                <a:cxn ang="0">
                  <a:pos x="19" y="381"/>
                </a:cxn>
                <a:cxn ang="0">
                  <a:pos x="42" y="317"/>
                </a:cxn>
                <a:cxn ang="0">
                  <a:pos x="72" y="257"/>
                </a:cxn>
                <a:cxn ang="0">
                  <a:pos x="108" y="201"/>
                </a:cxn>
                <a:cxn ang="0">
                  <a:pos x="153" y="152"/>
                </a:cxn>
                <a:cxn ang="0">
                  <a:pos x="202" y="108"/>
                </a:cxn>
                <a:cxn ang="0">
                  <a:pos x="258" y="71"/>
                </a:cxn>
                <a:cxn ang="0">
                  <a:pos x="318" y="41"/>
                </a:cxn>
                <a:cxn ang="0">
                  <a:pos x="382" y="19"/>
                </a:cxn>
                <a:cxn ang="0">
                  <a:pos x="450" y="4"/>
                </a:cxn>
                <a:cxn ang="0">
                  <a:pos x="520" y="0"/>
                </a:cxn>
              </a:cxnLst>
              <a:rect l="0" t="0" r="r" b="b"/>
              <a:pathLst>
                <a:path w="1040" h="1037">
                  <a:moveTo>
                    <a:pt x="520" y="0"/>
                  </a:moveTo>
                  <a:lnTo>
                    <a:pt x="590" y="4"/>
                  </a:lnTo>
                  <a:lnTo>
                    <a:pt x="658" y="19"/>
                  </a:lnTo>
                  <a:lnTo>
                    <a:pt x="722" y="41"/>
                  </a:lnTo>
                  <a:lnTo>
                    <a:pt x="782" y="71"/>
                  </a:lnTo>
                  <a:lnTo>
                    <a:pt x="838" y="108"/>
                  </a:lnTo>
                  <a:lnTo>
                    <a:pt x="887" y="152"/>
                  </a:lnTo>
                  <a:lnTo>
                    <a:pt x="932" y="201"/>
                  </a:lnTo>
                  <a:lnTo>
                    <a:pt x="968" y="257"/>
                  </a:lnTo>
                  <a:lnTo>
                    <a:pt x="998" y="317"/>
                  </a:lnTo>
                  <a:lnTo>
                    <a:pt x="1021" y="381"/>
                  </a:lnTo>
                  <a:lnTo>
                    <a:pt x="1035" y="449"/>
                  </a:lnTo>
                  <a:lnTo>
                    <a:pt x="1040" y="519"/>
                  </a:lnTo>
                  <a:lnTo>
                    <a:pt x="1035" y="589"/>
                  </a:lnTo>
                  <a:lnTo>
                    <a:pt x="1021" y="657"/>
                  </a:lnTo>
                  <a:lnTo>
                    <a:pt x="998" y="721"/>
                  </a:lnTo>
                  <a:lnTo>
                    <a:pt x="968" y="781"/>
                  </a:lnTo>
                  <a:lnTo>
                    <a:pt x="932" y="835"/>
                  </a:lnTo>
                  <a:lnTo>
                    <a:pt x="887" y="885"/>
                  </a:lnTo>
                  <a:lnTo>
                    <a:pt x="838" y="929"/>
                  </a:lnTo>
                  <a:lnTo>
                    <a:pt x="782" y="966"/>
                  </a:lnTo>
                  <a:lnTo>
                    <a:pt x="722" y="996"/>
                  </a:lnTo>
                  <a:lnTo>
                    <a:pt x="658" y="1018"/>
                  </a:lnTo>
                  <a:lnTo>
                    <a:pt x="590" y="1032"/>
                  </a:lnTo>
                  <a:lnTo>
                    <a:pt x="520" y="1037"/>
                  </a:lnTo>
                  <a:lnTo>
                    <a:pt x="450" y="1032"/>
                  </a:lnTo>
                  <a:lnTo>
                    <a:pt x="382" y="1018"/>
                  </a:lnTo>
                  <a:lnTo>
                    <a:pt x="318" y="996"/>
                  </a:lnTo>
                  <a:lnTo>
                    <a:pt x="258" y="966"/>
                  </a:lnTo>
                  <a:lnTo>
                    <a:pt x="202" y="929"/>
                  </a:lnTo>
                  <a:lnTo>
                    <a:pt x="153" y="885"/>
                  </a:lnTo>
                  <a:lnTo>
                    <a:pt x="108" y="835"/>
                  </a:lnTo>
                  <a:lnTo>
                    <a:pt x="72" y="781"/>
                  </a:lnTo>
                  <a:lnTo>
                    <a:pt x="42" y="721"/>
                  </a:lnTo>
                  <a:lnTo>
                    <a:pt x="19" y="657"/>
                  </a:lnTo>
                  <a:lnTo>
                    <a:pt x="5" y="589"/>
                  </a:lnTo>
                  <a:lnTo>
                    <a:pt x="0" y="519"/>
                  </a:lnTo>
                  <a:lnTo>
                    <a:pt x="5" y="449"/>
                  </a:lnTo>
                  <a:lnTo>
                    <a:pt x="19" y="381"/>
                  </a:lnTo>
                  <a:lnTo>
                    <a:pt x="42" y="317"/>
                  </a:lnTo>
                  <a:lnTo>
                    <a:pt x="72" y="257"/>
                  </a:lnTo>
                  <a:lnTo>
                    <a:pt x="108" y="201"/>
                  </a:lnTo>
                  <a:lnTo>
                    <a:pt x="153" y="152"/>
                  </a:lnTo>
                  <a:lnTo>
                    <a:pt x="202" y="108"/>
                  </a:lnTo>
                  <a:lnTo>
                    <a:pt x="258" y="71"/>
                  </a:lnTo>
                  <a:lnTo>
                    <a:pt x="318" y="41"/>
                  </a:lnTo>
                  <a:lnTo>
                    <a:pt x="382" y="19"/>
                  </a:lnTo>
                  <a:lnTo>
                    <a:pt x="450" y="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638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2965451" y="1058863"/>
              <a:ext cx="1092200" cy="129063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319" y="0"/>
                </a:cxn>
                <a:cxn ang="0">
                  <a:pos x="688" y="367"/>
                </a:cxn>
                <a:cxn ang="0">
                  <a:pos x="674" y="435"/>
                </a:cxn>
                <a:cxn ang="0">
                  <a:pos x="659" y="480"/>
                </a:cxn>
                <a:cxn ang="0">
                  <a:pos x="651" y="502"/>
                </a:cxn>
                <a:cxn ang="0">
                  <a:pos x="623" y="559"/>
                </a:cxn>
                <a:cxn ang="0">
                  <a:pos x="585" y="616"/>
                </a:cxn>
                <a:cxn ang="0">
                  <a:pos x="540" y="666"/>
                </a:cxn>
                <a:cxn ang="0">
                  <a:pos x="491" y="710"/>
                </a:cxn>
                <a:cxn ang="0">
                  <a:pos x="435" y="747"/>
                </a:cxn>
                <a:cxn ang="0">
                  <a:pos x="375" y="777"/>
                </a:cxn>
                <a:cxn ang="0">
                  <a:pos x="311" y="799"/>
                </a:cxn>
                <a:cxn ang="0">
                  <a:pos x="243" y="813"/>
                </a:cxn>
                <a:cxn ang="0">
                  <a:pos x="0" y="570"/>
                </a:cxn>
                <a:cxn ang="0">
                  <a:pos x="11" y="423"/>
                </a:cxn>
                <a:cxn ang="0">
                  <a:pos x="109" y="523"/>
                </a:cxn>
                <a:cxn ang="0">
                  <a:pos x="143" y="489"/>
                </a:cxn>
                <a:cxn ang="0">
                  <a:pos x="0" y="346"/>
                </a:cxn>
                <a:cxn ang="0">
                  <a:pos x="0" y="116"/>
                </a:cxn>
                <a:cxn ang="0">
                  <a:pos x="116" y="0"/>
                </a:cxn>
              </a:cxnLst>
              <a:rect l="0" t="0" r="r" b="b"/>
              <a:pathLst>
                <a:path w="688" h="813">
                  <a:moveTo>
                    <a:pt x="116" y="0"/>
                  </a:moveTo>
                  <a:lnTo>
                    <a:pt x="319" y="0"/>
                  </a:lnTo>
                  <a:lnTo>
                    <a:pt x="688" y="367"/>
                  </a:lnTo>
                  <a:lnTo>
                    <a:pt x="674" y="435"/>
                  </a:lnTo>
                  <a:lnTo>
                    <a:pt x="659" y="480"/>
                  </a:lnTo>
                  <a:lnTo>
                    <a:pt x="651" y="502"/>
                  </a:lnTo>
                  <a:lnTo>
                    <a:pt x="623" y="559"/>
                  </a:lnTo>
                  <a:lnTo>
                    <a:pt x="585" y="616"/>
                  </a:lnTo>
                  <a:lnTo>
                    <a:pt x="540" y="666"/>
                  </a:lnTo>
                  <a:lnTo>
                    <a:pt x="491" y="710"/>
                  </a:lnTo>
                  <a:lnTo>
                    <a:pt x="435" y="747"/>
                  </a:lnTo>
                  <a:lnTo>
                    <a:pt x="375" y="777"/>
                  </a:lnTo>
                  <a:lnTo>
                    <a:pt x="311" y="799"/>
                  </a:lnTo>
                  <a:lnTo>
                    <a:pt x="243" y="813"/>
                  </a:lnTo>
                  <a:lnTo>
                    <a:pt x="0" y="570"/>
                  </a:lnTo>
                  <a:lnTo>
                    <a:pt x="11" y="423"/>
                  </a:lnTo>
                  <a:lnTo>
                    <a:pt x="109" y="523"/>
                  </a:lnTo>
                  <a:lnTo>
                    <a:pt x="143" y="489"/>
                  </a:lnTo>
                  <a:lnTo>
                    <a:pt x="0" y="346"/>
                  </a:lnTo>
                  <a:lnTo>
                    <a:pt x="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681E5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965451" y="1058863"/>
              <a:ext cx="549275" cy="954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0"/>
                </a:cxn>
                <a:cxn ang="0">
                  <a:pos x="319" y="141"/>
                </a:cxn>
                <a:cxn ang="0">
                  <a:pos x="148" y="141"/>
                </a:cxn>
                <a:cxn ang="0">
                  <a:pos x="148" y="225"/>
                </a:cxn>
                <a:cxn ang="0">
                  <a:pos x="165" y="219"/>
                </a:cxn>
                <a:cxn ang="0">
                  <a:pos x="187" y="214"/>
                </a:cxn>
                <a:cxn ang="0">
                  <a:pos x="211" y="213"/>
                </a:cxn>
                <a:cxn ang="0">
                  <a:pos x="241" y="216"/>
                </a:cxn>
                <a:cxn ang="0">
                  <a:pos x="268" y="224"/>
                </a:cxn>
                <a:cxn ang="0">
                  <a:pos x="292" y="237"/>
                </a:cxn>
                <a:cxn ang="0">
                  <a:pos x="311" y="256"/>
                </a:cxn>
                <a:cxn ang="0">
                  <a:pos x="327" y="280"/>
                </a:cxn>
                <a:cxn ang="0">
                  <a:pos x="337" y="311"/>
                </a:cxn>
                <a:cxn ang="0">
                  <a:pos x="345" y="346"/>
                </a:cxn>
                <a:cxn ang="0">
                  <a:pos x="346" y="389"/>
                </a:cxn>
                <a:cxn ang="0">
                  <a:pos x="345" y="426"/>
                </a:cxn>
                <a:cxn ang="0">
                  <a:pos x="340" y="461"/>
                </a:cxn>
                <a:cxn ang="0">
                  <a:pos x="332" y="491"/>
                </a:cxn>
                <a:cxn ang="0">
                  <a:pos x="321" y="518"/>
                </a:cxn>
                <a:cxn ang="0">
                  <a:pos x="305" y="542"/>
                </a:cxn>
                <a:cxn ang="0">
                  <a:pos x="284" y="562"/>
                </a:cxn>
                <a:cxn ang="0">
                  <a:pos x="260" y="578"/>
                </a:cxn>
                <a:cxn ang="0">
                  <a:pos x="232" y="591"/>
                </a:cxn>
                <a:cxn ang="0">
                  <a:pos x="198" y="597"/>
                </a:cxn>
                <a:cxn ang="0">
                  <a:pos x="160" y="601"/>
                </a:cxn>
                <a:cxn ang="0">
                  <a:pos x="114" y="599"/>
                </a:cxn>
                <a:cxn ang="0">
                  <a:pos x="73" y="593"/>
                </a:cxn>
                <a:cxn ang="0">
                  <a:pos x="36" y="583"/>
                </a:cxn>
                <a:cxn ang="0">
                  <a:pos x="0" y="570"/>
                </a:cxn>
                <a:cxn ang="0">
                  <a:pos x="11" y="423"/>
                </a:cxn>
                <a:cxn ang="0">
                  <a:pos x="60" y="437"/>
                </a:cxn>
                <a:cxn ang="0">
                  <a:pos x="101" y="448"/>
                </a:cxn>
                <a:cxn ang="0">
                  <a:pos x="124" y="451"/>
                </a:cxn>
                <a:cxn ang="0">
                  <a:pos x="143" y="453"/>
                </a:cxn>
                <a:cxn ang="0">
                  <a:pos x="160" y="451"/>
                </a:cxn>
                <a:cxn ang="0">
                  <a:pos x="175" y="445"/>
                </a:cxn>
                <a:cxn ang="0">
                  <a:pos x="184" y="434"/>
                </a:cxn>
                <a:cxn ang="0">
                  <a:pos x="190" y="418"/>
                </a:cxn>
                <a:cxn ang="0">
                  <a:pos x="192" y="399"/>
                </a:cxn>
                <a:cxn ang="0">
                  <a:pos x="190" y="376"/>
                </a:cxn>
                <a:cxn ang="0">
                  <a:pos x="183" y="359"/>
                </a:cxn>
                <a:cxn ang="0">
                  <a:pos x="171" y="349"/>
                </a:cxn>
                <a:cxn ang="0">
                  <a:pos x="154" y="346"/>
                </a:cxn>
                <a:cxn ang="0">
                  <a:pos x="143" y="349"/>
                </a:cxn>
                <a:cxn ang="0">
                  <a:pos x="133" y="356"/>
                </a:cxn>
                <a:cxn ang="0">
                  <a:pos x="127" y="365"/>
                </a:cxn>
                <a:cxn ang="0">
                  <a:pos x="0" y="346"/>
                </a:cxn>
                <a:cxn ang="0">
                  <a:pos x="0" y="0"/>
                </a:cxn>
              </a:cxnLst>
              <a:rect l="0" t="0" r="r" b="b"/>
              <a:pathLst>
                <a:path w="346" h="601">
                  <a:moveTo>
                    <a:pt x="0" y="0"/>
                  </a:moveTo>
                  <a:lnTo>
                    <a:pt x="319" y="0"/>
                  </a:lnTo>
                  <a:lnTo>
                    <a:pt x="319" y="141"/>
                  </a:lnTo>
                  <a:lnTo>
                    <a:pt x="148" y="141"/>
                  </a:lnTo>
                  <a:lnTo>
                    <a:pt x="148" y="225"/>
                  </a:lnTo>
                  <a:lnTo>
                    <a:pt x="165" y="219"/>
                  </a:lnTo>
                  <a:lnTo>
                    <a:pt x="187" y="214"/>
                  </a:lnTo>
                  <a:lnTo>
                    <a:pt x="211" y="213"/>
                  </a:lnTo>
                  <a:lnTo>
                    <a:pt x="241" y="216"/>
                  </a:lnTo>
                  <a:lnTo>
                    <a:pt x="268" y="224"/>
                  </a:lnTo>
                  <a:lnTo>
                    <a:pt x="292" y="237"/>
                  </a:lnTo>
                  <a:lnTo>
                    <a:pt x="311" y="256"/>
                  </a:lnTo>
                  <a:lnTo>
                    <a:pt x="327" y="280"/>
                  </a:lnTo>
                  <a:lnTo>
                    <a:pt x="337" y="311"/>
                  </a:lnTo>
                  <a:lnTo>
                    <a:pt x="345" y="346"/>
                  </a:lnTo>
                  <a:lnTo>
                    <a:pt x="346" y="389"/>
                  </a:lnTo>
                  <a:lnTo>
                    <a:pt x="345" y="426"/>
                  </a:lnTo>
                  <a:lnTo>
                    <a:pt x="340" y="461"/>
                  </a:lnTo>
                  <a:lnTo>
                    <a:pt x="332" y="491"/>
                  </a:lnTo>
                  <a:lnTo>
                    <a:pt x="321" y="518"/>
                  </a:lnTo>
                  <a:lnTo>
                    <a:pt x="305" y="542"/>
                  </a:lnTo>
                  <a:lnTo>
                    <a:pt x="284" y="562"/>
                  </a:lnTo>
                  <a:lnTo>
                    <a:pt x="260" y="578"/>
                  </a:lnTo>
                  <a:lnTo>
                    <a:pt x="232" y="591"/>
                  </a:lnTo>
                  <a:lnTo>
                    <a:pt x="198" y="597"/>
                  </a:lnTo>
                  <a:lnTo>
                    <a:pt x="160" y="601"/>
                  </a:lnTo>
                  <a:lnTo>
                    <a:pt x="114" y="599"/>
                  </a:lnTo>
                  <a:lnTo>
                    <a:pt x="73" y="593"/>
                  </a:lnTo>
                  <a:lnTo>
                    <a:pt x="36" y="583"/>
                  </a:lnTo>
                  <a:lnTo>
                    <a:pt x="0" y="570"/>
                  </a:lnTo>
                  <a:lnTo>
                    <a:pt x="11" y="423"/>
                  </a:lnTo>
                  <a:lnTo>
                    <a:pt x="60" y="437"/>
                  </a:lnTo>
                  <a:lnTo>
                    <a:pt x="101" y="448"/>
                  </a:lnTo>
                  <a:lnTo>
                    <a:pt x="124" y="451"/>
                  </a:lnTo>
                  <a:lnTo>
                    <a:pt x="143" y="453"/>
                  </a:lnTo>
                  <a:lnTo>
                    <a:pt x="160" y="451"/>
                  </a:lnTo>
                  <a:lnTo>
                    <a:pt x="175" y="445"/>
                  </a:lnTo>
                  <a:lnTo>
                    <a:pt x="184" y="434"/>
                  </a:lnTo>
                  <a:lnTo>
                    <a:pt x="190" y="418"/>
                  </a:lnTo>
                  <a:lnTo>
                    <a:pt x="192" y="399"/>
                  </a:lnTo>
                  <a:lnTo>
                    <a:pt x="190" y="376"/>
                  </a:lnTo>
                  <a:lnTo>
                    <a:pt x="183" y="359"/>
                  </a:lnTo>
                  <a:lnTo>
                    <a:pt x="171" y="349"/>
                  </a:lnTo>
                  <a:lnTo>
                    <a:pt x="154" y="346"/>
                  </a:lnTo>
                  <a:lnTo>
                    <a:pt x="143" y="349"/>
                  </a:lnTo>
                  <a:lnTo>
                    <a:pt x="133" y="356"/>
                  </a:lnTo>
                  <a:lnTo>
                    <a:pt x="127" y="365"/>
                  </a:lnTo>
                  <a:lnTo>
                    <a:pt x="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596362" y="542891"/>
            <a:ext cx="4200846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ЦЕЛИ И ЗАДАЧИ</a:t>
            </a:r>
            <a:endParaRPr lang="ru-RU" sz="3600" b="1" dirty="0">
              <a:solidFill>
                <a:srgbClr val="0086BC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6344484" y="7054389"/>
            <a:ext cx="2086110" cy="470179"/>
            <a:chOff x="2059619" y="3086075"/>
            <a:chExt cx="1766019" cy="398035"/>
          </a:xfrm>
        </p:grpSpPr>
        <p:sp>
          <p:nvSpPr>
            <p:cNvPr id="3" name="Нашивка 2"/>
            <p:cNvSpPr/>
            <p:nvPr/>
          </p:nvSpPr>
          <p:spPr>
            <a:xfrm>
              <a:off x="3651269" y="3086075"/>
              <a:ext cx="174369" cy="398035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059619" y="3284738"/>
              <a:ext cx="1748901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 rot="10800000">
            <a:off x="9836569" y="4266148"/>
            <a:ext cx="2086110" cy="470179"/>
            <a:chOff x="2059619" y="3086075"/>
            <a:chExt cx="1766019" cy="398035"/>
          </a:xfrm>
        </p:grpSpPr>
        <p:sp>
          <p:nvSpPr>
            <p:cNvPr id="6" name="Нашивка 5"/>
            <p:cNvSpPr/>
            <p:nvPr/>
          </p:nvSpPr>
          <p:spPr>
            <a:xfrm>
              <a:off x="3651269" y="3086075"/>
              <a:ext cx="174369" cy="398035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059619" y="3284738"/>
              <a:ext cx="1748901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2716069" y="4224200"/>
            <a:ext cx="2086110" cy="470179"/>
            <a:chOff x="2059619" y="3086075"/>
            <a:chExt cx="1766019" cy="398035"/>
          </a:xfrm>
        </p:grpSpPr>
        <p:sp>
          <p:nvSpPr>
            <p:cNvPr id="9" name="Нашивка 8"/>
            <p:cNvSpPr/>
            <p:nvPr/>
          </p:nvSpPr>
          <p:spPr>
            <a:xfrm>
              <a:off x="3651269" y="3086075"/>
              <a:ext cx="174369" cy="398035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059619" y="3284738"/>
              <a:ext cx="1748901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348"/>
          <p:cNvGrpSpPr/>
          <p:nvPr/>
        </p:nvGrpSpPr>
        <p:grpSpPr>
          <a:xfrm rot="13500000">
            <a:off x="9813556" y="2814573"/>
            <a:ext cx="752607" cy="1074663"/>
            <a:chOff x="8079935" y="1860019"/>
            <a:chExt cx="1041416" cy="1487062"/>
          </a:xfrm>
        </p:grpSpPr>
        <p:sp>
          <p:nvSpPr>
            <p:cNvPr id="12" name="Нашивка 11"/>
            <p:cNvSpPr/>
            <p:nvPr/>
          </p:nvSpPr>
          <p:spPr>
            <a:xfrm rot="16200000">
              <a:off x="8488523" y="1670027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3145445">
              <a:off x="7965563" y="2191293"/>
              <a:ext cx="1270160" cy="104141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10306226" y="1831676"/>
            <a:ext cx="1681020" cy="100673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grpSp>
        <p:nvGrpSpPr>
          <p:cNvPr id="15" name="Группа 348"/>
          <p:cNvGrpSpPr/>
          <p:nvPr/>
        </p:nvGrpSpPr>
        <p:grpSpPr>
          <a:xfrm rot="10800000">
            <a:off x="7264448" y="2955133"/>
            <a:ext cx="470179" cy="734137"/>
            <a:chOff x="8298531" y="1860019"/>
            <a:chExt cx="650608" cy="1015860"/>
          </a:xfrm>
        </p:grpSpPr>
        <p:sp>
          <p:nvSpPr>
            <p:cNvPr id="16" name="Нашивка 15"/>
            <p:cNvSpPr/>
            <p:nvPr/>
          </p:nvSpPr>
          <p:spPr>
            <a:xfrm rot="16200000">
              <a:off x="8488523" y="1670027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8132885" y="2382716"/>
              <a:ext cx="984739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672322" y="1831676"/>
            <a:ext cx="1681020" cy="100673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grpSp>
        <p:nvGrpSpPr>
          <p:cNvPr id="19" name="Группа 348"/>
          <p:cNvGrpSpPr/>
          <p:nvPr/>
        </p:nvGrpSpPr>
        <p:grpSpPr>
          <a:xfrm rot="10800000">
            <a:off x="5439754" y="2955133"/>
            <a:ext cx="470179" cy="734137"/>
            <a:chOff x="8298531" y="1860019"/>
            <a:chExt cx="650608" cy="1015860"/>
          </a:xfrm>
        </p:grpSpPr>
        <p:sp>
          <p:nvSpPr>
            <p:cNvPr id="20" name="Нашивка 19"/>
            <p:cNvSpPr/>
            <p:nvPr/>
          </p:nvSpPr>
          <p:spPr>
            <a:xfrm rot="16200000">
              <a:off x="8488523" y="1670027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8132885" y="2382716"/>
              <a:ext cx="984739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348"/>
          <p:cNvGrpSpPr/>
          <p:nvPr/>
        </p:nvGrpSpPr>
        <p:grpSpPr>
          <a:xfrm rot="7654555">
            <a:off x="3979469" y="2777509"/>
            <a:ext cx="752607" cy="1074663"/>
            <a:chOff x="8079935" y="1860019"/>
            <a:chExt cx="1041416" cy="1487062"/>
          </a:xfrm>
        </p:grpSpPr>
        <p:sp>
          <p:nvSpPr>
            <p:cNvPr id="23" name="Нашивка 22"/>
            <p:cNvSpPr/>
            <p:nvPr/>
          </p:nvSpPr>
          <p:spPr>
            <a:xfrm rot="16200000">
              <a:off x="8488523" y="1670027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3145445">
              <a:off x="7965563" y="2191293"/>
              <a:ext cx="1270160" cy="104141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4893122" y="8917274"/>
            <a:ext cx="4865474" cy="389236"/>
          </a:xfrm>
          <a:prstGeom prst="rect">
            <a:avLst/>
          </a:prstGeom>
          <a:solidFill>
            <a:srgbClr val="0070C0">
              <a:alpha val="23922"/>
            </a:srgb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93122" y="6825072"/>
            <a:ext cx="4865474" cy="20143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grpSp>
        <p:nvGrpSpPr>
          <p:cNvPr id="27" name="Группа 464"/>
          <p:cNvGrpSpPr/>
          <p:nvPr/>
        </p:nvGrpSpPr>
        <p:grpSpPr>
          <a:xfrm rot="16200000">
            <a:off x="5862360" y="7605160"/>
            <a:ext cx="396229" cy="458649"/>
            <a:chOff x="3317958" y="3217240"/>
            <a:chExt cx="562063" cy="650608"/>
          </a:xfrm>
        </p:grpSpPr>
        <p:sp>
          <p:nvSpPr>
            <p:cNvPr id="28" name="Нашивка 27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464"/>
          <p:cNvGrpSpPr/>
          <p:nvPr/>
        </p:nvGrpSpPr>
        <p:grpSpPr>
          <a:xfrm rot="16200000">
            <a:off x="7341462" y="7605160"/>
            <a:ext cx="396229" cy="458649"/>
            <a:chOff x="3317958" y="3217240"/>
            <a:chExt cx="562063" cy="650608"/>
          </a:xfrm>
        </p:grpSpPr>
        <p:sp>
          <p:nvSpPr>
            <p:cNvPr id="31" name="Нашивка 30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970551" y="8866899"/>
            <a:ext cx="4873555" cy="435461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19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Онлайн-показатели деятельности </a:t>
            </a:r>
            <a:r>
              <a:rPr lang="ru-RU" sz="19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8991" y="1828775"/>
            <a:ext cx="3565494" cy="1010560"/>
          </a:xfrm>
          <a:prstGeom prst="rect">
            <a:avLst/>
          </a:prstGeom>
          <a:gradFill flip="none" rotWithShape="1">
            <a:gsLst>
              <a:gs pos="0">
                <a:srgbClr val="F89152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grpSp>
        <p:nvGrpSpPr>
          <p:cNvPr id="35" name="Группа 464"/>
          <p:cNvGrpSpPr/>
          <p:nvPr/>
        </p:nvGrpSpPr>
        <p:grpSpPr>
          <a:xfrm rot="16200000">
            <a:off x="9141687" y="7605160"/>
            <a:ext cx="396229" cy="458649"/>
            <a:chOff x="3317958" y="3217240"/>
            <a:chExt cx="562063" cy="650608"/>
          </a:xfrm>
        </p:grpSpPr>
        <p:sp>
          <p:nvSpPr>
            <p:cNvPr id="36" name="Нашивка 35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255"/>
          <p:cNvGrpSpPr/>
          <p:nvPr/>
        </p:nvGrpSpPr>
        <p:grpSpPr>
          <a:xfrm>
            <a:off x="4875208" y="3745779"/>
            <a:ext cx="4904395" cy="2372177"/>
            <a:chOff x="617839" y="565618"/>
            <a:chExt cx="11071649" cy="1304371"/>
          </a:xfrm>
        </p:grpSpPr>
        <p:pic>
          <p:nvPicPr>
            <p:cNvPr id="39" name="Рисунок 38" descr="01-Январь-Управление2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17839" y="691978"/>
              <a:ext cx="11022226" cy="1178011"/>
            </a:xfrm>
            <a:prstGeom prst="rect">
              <a:avLst/>
            </a:prstGeom>
          </p:spPr>
        </p:pic>
        <p:sp>
          <p:nvSpPr>
            <p:cNvPr id="40" name="Прямоугольный треугольник 39"/>
            <p:cNvSpPr/>
            <p:nvPr/>
          </p:nvSpPr>
          <p:spPr>
            <a:xfrm flipH="1">
              <a:off x="3789401" y="565618"/>
              <a:ext cx="7900087" cy="1304371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alpha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1325219" y="3927336"/>
            <a:ext cx="2335199" cy="58711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ТФОМС</a:t>
            </a:r>
            <a:r>
              <a:rPr lang="ru-RU" sz="28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45518" y="3883226"/>
            <a:ext cx="1635478" cy="579090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pPr algn="r">
              <a:lnSpc>
                <a:spcPts val="1743"/>
              </a:lnSpc>
            </a:pPr>
            <a:r>
              <a:rPr lang="ru-RU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ОМС</a:t>
            </a:r>
            <a:endParaRPr lang="ru-RU" sz="1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9286" y="3845105"/>
            <a:ext cx="1641052" cy="579090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pPr algn="r">
              <a:lnSpc>
                <a:spcPts val="1743"/>
              </a:lnSpc>
            </a:pPr>
            <a:r>
              <a:rPr lang="ru-RU" sz="1600" dirty="0" smtClean="0">
                <a:solidFill>
                  <a:srgbClr val="681E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медицинская статистика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14686" y="3059632"/>
            <a:ext cx="953595" cy="389295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1600" dirty="0" smtClean="0">
                <a:solidFill>
                  <a:srgbClr val="681E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69647" y="8136903"/>
            <a:ext cx="907182" cy="3403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1</a:t>
            </a:r>
            <a:endParaRPr lang="ru-RU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56837" y="8117441"/>
            <a:ext cx="929322" cy="3403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H="1" flipV="1">
            <a:off x="5551664" y="7881478"/>
            <a:ext cx="1034646" cy="980485"/>
          </a:xfrm>
          <a:prstGeom prst="rect">
            <a:avLst/>
          </a:prstGeom>
          <a:noFill/>
        </p:spPr>
      </p:pic>
      <p:pic>
        <p:nvPicPr>
          <p:cNvPr id="50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H="1" flipV="1">
            <a:off x="8774506" y="7881478"/>
            <a:ext cx="1034646" cy="980485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6673887" y="8127173"/>
            <a:ext cx="514478" cy="34031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H="1" flipV="1">
            <a:off x="7052129" y="7881478"/>
            <a:ext cx="1034646" cy="980485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4847628" y="1831676"/>
            <a:ext cx="1681020" cy="100673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pic>
        <p:nvPicPr>
          <p:cNvPr id="54" name="Picture 4" descr="I:\Albina\Поиски\icons\архив\SEO-ico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2686" y="4474882"/>
            <a:ext cx="1078654" cy="1078653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968116" y="2260099"/>
            <a:ext cx="1476638" cy="517679"/>
          </a:xfrm>
          <a:prstGeom prst="rect">
            <a:avLst/>
          </a:prstGeom>
          <a:noFill/>
        </p:spPr>
        <p:txBody>
          <a:bodyPr wrap="square" lIns="106271" tIns="53136" rIns="106271" bIns="53136" rtlCol="0">
            <a:spAutoFit/>
          </a:bodyPr>
          <a:lstStyle/>
          <a:p>
            <a:pPr marL="332097" indent="-332097">
              <a:lnSpc>
                <a:spcPts val="1627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данные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03483" y="6847434"/>
            <a:ext cx="4835655" cy="70357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03340" y="6906107"/>
            <a:ext cx="1576414" cy="58711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РМИС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843809" y="6618022"/>
            <a:ext cx="1040498" cy="1069525"/>
            <a:chOff x="5091113" y="1887686"/>
            <a:chExt cx="1321877" cy="1358752"/>
          </a:xfrm>
        </p:grpSpPr>
        <p:pic>
          <p:nvPicPr>
            <p:cNvPr id="59" name="Picture 2" descr="I:\Albina\Поиски\icons\архив\1 - My Computer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91113" y="2027238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0" name="Picture 7" descr="E:\Tanya\WORK WORK\Презентация\шаблон\1\Иконки в презентации\IE.VC.Business.Finance.IF\gears_view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37598" y="1887686"/>
              <a:ext cx="875392" cy="875392"/>
            </a:xfrm>
            <a:prstGeom prst="rect">
              <a:avLst/>
            </a:prstGeom>
            <a:noFill/>
          </p:spPr>
        </p:pic>
      </p:grpSp>
      <p:grpSp>
        <p:nvGrpSpPr>
          <p:cNvPr id="61" name="Группа 12"/>
          <p:cNvGrpSpPr/>
          <p:nvPr/>
        </p:nvGrpSpPr>
        <p:grpSpPr>
          <a:xfrm>
            <a:off x="8785505" y="7009112"/>
            <a:ext cx="734797" cy="335111"/>
            <a:chOff x="1472717" y="4644077"/>
            <a:chExt cx="2883917" cy="1235249"/>
          </a:xfrm>
        </p:grpSpPr>
        <p:pic>
          <p:nvPicPr>
            <p:cNvPr id="62" name="Рисунок 61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63" name="Рисунок 62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grpSp>
        <p:nvGrpSpPr>
          <p:cNvPr id="64" name="Группа 12"/>
          <p:cNvGrpSpPr/>
          <p:nvPr/>
        </p:nvGrpSpPr>
        <p:grpSpPr>
          <a:xfrm>
            <a:off x="3342092" y="2146380"/>
            <a:ext cx="734797" cy="335111"/>
            <a:chOff x="1472717" y="4644077"/>
            <a:chExt cx="2883917" cy="1235249"/>
          </a:xfrm>
        </p:grpSpPr>
        <p:pic>
          <p:nvPicPr>
            <p:cNvPr id="65" name="Рисунок 64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66" name="Рисунок 65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grpSp>
        <p:nvGrpSpPr>
          <p:cNvPr id="67" name="Группа 12"/>
          <p:cNvGrpSpPr/>
          <p:nvPr/>
        </p:nvGrpSpPr>
        <p:grpSpPr>
          <a:xfrm>
            <a:off x="5296293" y="1910858"/>
            <a:ext cx="734797" cy="335111"/>
            <a:chOff x="1472717" y="4644077"/>
            <a:chExt cx="2883917" cy="1235249"/>
          </a:xfrm>
        </p:grpSpPr>
        <p:pic>
          <p:nvPicPr>
            <p:cNvPr id="68" name="Рисунок 67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69" name="Рисунок 68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grpSp>
        <p:nvGrpSpPr>
          <p:cNvPr id="70" name="Группа 12"/>
          <p:cNvGrpSpPr/>
          <p:nvPr/>
        </p:nvGrpSpPr>
        <p:grpSpPr>
          <a:xfrm>
            <a:off x="12886798" y="3418331"/>
            <a:ext cx="734797" cy="335111"/>
            <a:chOff x="1472717" y="4644077"/>
            <a:chExt cx="2883917" cy="1235249"/>
          </a:xfrm>
        </p:grpSpPr>
        <p:pic>
          <p:nvPicPr>
            <p:cNvPr id="71" name="Рисунок 70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72" name="Рисунок 71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pic>
        <p:nvPicPr>
          <p:cNvPr id="73" name="Picture 5" descr="I:\Albina\Поиски\icons\архив\Documents.png"/>
          <p:cNvPicPr>
            <a:picLocks noChangeAspect="1" noChangeArrowheads="1"/>
          </p:cNvPicPr>
          <p:nvPr/>
        </p:nvPicPr>
        <p:blipFill>
          <a:blip r:embed="rId9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1191575" y="3494091"/>
            <a:ext cx="1072230" cy="1072230"/>
          </a:xfrm>
          <a:prstGeom prst="rect">
            <a:avLst/>
          </a:prstGeom>
          <a:noFill/>
        </p:spPr>
      </p:pic>
      <p:grpSp>
        <p:nvGrpSpPr>
          <p:cNvPr id="74" name="Группа 12"/>
          <p:cNvGrpSpPr/>
          <p:nvPr/>
        </p:nvGrpSpPr>
        <p:grpSpPr>
          <a:xfrm>
            <a:off x="1494791" y="3439304"/>
            <a:ext cx="734797" cy="335111"/>
            <a:chOff x="1472717" y="4644077"/>
            <a:chExt cx="2883917" cy="1235249"/>
          </a:xfrm>
        </p:grpSpPr>
        <p:pic>
          <p:nvPicPr>
            <p:cNvPr id="75" name="Рисунок 74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76" name="Рисунок 75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sp>
        <p:nvSpPr>
          <p:cNvPr id="77" name="Прямоугольник 76"/>
          <p:cNvSpPr/>
          <p:nvPr/>
        </p:nvSpPr>
        <p:spPr>
          <a:xfrm>
            <a:off x="496277" y="3880853"/>
            <a:ext cx="2552554" cy="587115"/>
          </a:xfrm>
          <a:prstGeom prst="rect">
            <a:avLst/>
          </a:prstGeom>
          <a:gradFill flip="none" rotWithShape="1">
            <a:gsLst>
              <a:gs pos="0">
                <a:srgbClr val="BA6EBA">
                  <a:shade val="30000"/>
                  <a:satMod val="115000"/>
                </a:srgbClr>
              </a:gs>
              <a:gs pos="50000">
                <a:srgbClr val="BA6EBA">
                  <a:shade val="67500"/>
                  <a:satMod val="115000"/>
                </a:srgbClr>
              </a:gs>
              <a:gs pos="100000">
                <a:srgbClr val="BA6EBA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BA6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Медстат</a:t>
            </a:r>
            <a:endParaRPr lang="ru-RU" sz="28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8" name="Picture 6" descr="I:\Albina\Поиски\icons\архив\x-office-presentation-12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616" y="3598958"/>
            <a:ext cx="1005906" cy="1005906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5430654" y="9475255"/>
            <a:ext cx="1915267" cy="553442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pPr>
              <a:lnSpc>
                <a:spcPts val="1627"/>
              </a:lnSpc>
              <a:spcBef>
                <a:spcPts val="1394"/>
              </a:spcBef>
            </a:pPr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Загруженность коечного фонда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698950" y="9475254"/>
            <a:ext cx="1862541" cy="517679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1627"/>
              </a:lnSpc>
              <a:spcBef>
                <a:spcPts val="1394"/>
              </a:spcBef>
            </a:pPr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Пандемический мониторинг</a:t>
            </a:r>
          </a:p>
        </p:txBody>
      </p:sp>
      <p:pic>
        <p:nvPicPr>
          <p:cNvPr id="81" name="Picture 11" descr="E:\Tanya\WORK WORK\Презентация\шаблон\1\Иконки в презентации\Медицина\bed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900502" y="9504722"/>
            <a:ext cx="539423" cy="539423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2741250" y="9452712"/>
            <a:ext cx="1955915" cy="557208"/>
            <a:chOff x="2185092" y="5846198"/>
            <a:chExt cx="1655801" cy="47171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612501" y="5941174"/>
              <a:ext cx="1228392" cy="251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27"/>
                </a:lnSpc>
                <a:spcBef>
                  <a:spcPts val="1394"/>
                </a:spcBef>
              </a:pPr>
              <a:r>
                <a:rPr lang="ru-RU" sz="1400" dirty="0" err="1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Пациентопоток</a:t>
              </a:r>
              <a:endPara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4" name="Picture 3" descr="E:\Tanya\WORK WORK\Презентация\шаблон\1\Иконки в презентации\люди\users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185092" y="5846198"/>
              <a:ext cx="471710" cy="471710"/>
            </a:xfrm>
            <a:prstGeom prst="rect">
              <a:avLst/>
            </a:prstGeom>
            <a:noFill/>
          </p:spPr>
        </p:pic>
      </p:grpSp>
      <p:grpSp>
        <p:nvGrpSpPr>
          <p:cNvPr id="85" name="Группа 84"/>
          <p:cNvGrpSpPr/>
          <p:nvPr/>
        </p:nvGrpSpPr>
        <p:grpSpPr>
          <a:xfrm>
            <a:off x="9317773" y="9517602"/>
            <a:ext cx="2536226" cy="486401"/>
            <a:chOff x="8275131" y="5929475"/>
            <a:chExt cx="2147069" cy="411768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8686112" y="5974125"/>
              <a:ext cx="1736088" cy="251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27"/>
                </a:lnSpc>
                <a:spcBef>
                  <a:spcPts val="1394"/>
                </a:spcBef>
              </a:pPr>
              <a:r>
                <a:rPr lang="ru-RU" sz="1400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Заболеваемость </a:t>
              </a:r>
              <a:r>
                <a:rPr lang="en-US" sz="1400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online</a:t>
              </a:r>
              <a:endPara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7" name="Picture 2" descr="E:\Tanya\WORK WORK\Презентация\шаблон\1\Иконки в презентации\Компьютерное\My-Computer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8275131" y="5929475"/>
              <a:ext cx="411768" cy="411768"/>
            </a:xfrm>
            <a:prstGeom prst="rect">
              <a:avLst/>
            </a:prstGeom>
            <a:noFill/>
          </p:spPr>
        </p:pic>
      </p:grpSp>
      <p:pic>
        <p:nvPicPr>
          <p:cNvPr id="88" name="Picture 7" descr="I:\Albina\Поиски\icons\архив\Stats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99055" y="9512179"/>
            <a:ext cx="487104" cy="487104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414175" y="5162089"/>
            <a:ext cx="907182" cy="340317"/>
          </a:xfrm>
          <a:prstGeom prst="rect">
            <a:avLst/>
          </a:prstGeom>
          <a:solidFill>
            <a:srgbClr val="BA6EBA">
              <a:alpha val="34902"/>
            </a:srgbClr>
          </a:solidFill>
          <a:ln w="19050">
            <a:solidFill>
              <a:srgbClr val="BA6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1</a:t>
            </a:r>
            <a:endParaRPr lang="ru-RU" sz="16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420690" y="5162089"/>
            <a:ext cx="764748" cy="340317"/>
          </a:xfrm>
          <a:prstGeom prst="rect">
            <a:avLst/>
          </a:prstGeom>
          <a:solidFill>
            <a:srgbClr val="BA6EBA">
              <a:alpha val="34902"/>
            </a:srgbClr>
          </a:solidFill>
          <a:ln w="19050">
            <a:solidFill>
              <a:srgbClr val="BA6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16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262940" y="5162089"/>
            <a:ext cx="929322" cy="340317"/>
          </a:xfrm>
          <a:prstGeom prst="rect">
            <a:avLst/>
          </a:prstGeom>
          <a:solidFill>
            <a:srgbClr val="BA6EBA">
              <a:alpha val="34902"/>
            </a:srgbClr>
          </a:solidFill>
          <a:ln w="19050">
            <a:solidFill>
              <a:srgbClr val="BA6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</a:t>
            </a:r>
            <a:r>
              <a:rPr lang="en-US" sz="16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sz="16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Группа 464"/>
          <p:cNvGrpSpPr/>
          <p:nvPr/>
        </p:nvGrpSpPr>
        <p:grpSpPr>
          <a:xfrm rot="16200000">
            <a:off x="636931" y="4717926"/>
            <a:ext cx="396229" cy="458649"/>
            <a:chOff x="3317958" y="3217240"/>
            <a:chExt cx="562063" cy="650608"/>
          </a:xfrm>
        </p:grpSpPr>
        <p:sp>
          <p:nvSpPr>
            <p:cNvPr id="93" name="Нашивка 92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BA6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BA6E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464"/>
          <p:cNvGrpSpPr/>
          <p:nvPr/>
        </p:nvGrpSpPr>
        <p:grpSpPr>
          <a:xfrm rot="16200000">
            <a:off x="1591223" y="4717926"/>
            <a:ext cx="396229" cy="458649"/>
            <a:chOff x="3317958" y="3217240"/>
            <a:chExt cx="562063" cy="650608"/>
          </a:xfrm>
        </p:grpSpPr>
        <p:sp>
          <p:nvSpPr>
            <p:cNvPr id="96" name="Нашивка 95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BA6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BA6E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464"/>
          <p:cNvGrpSpPr/>
          <p:nvPr/>
        </p:nvGrpSpPr>
        <p:grpSpPr>
          <a:xfrm rot="16200000">
            <a:off x="2503567" y="4717926"/>
            <a:ext cx="396229" cy="458649"/>
            <a:chOff x="3317958" y="3217240"/>
            <a:chExt cx="562063" cy="650608"/>
          </a:xfrm>
        </p:grpSpPr>
        <p:sp>
          <p:nvSpPr>
            <p:cNvPr id="99" name="Нашивка 98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BA6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BA6E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Прямоугольник 100"/>
          <p:cNvSpPr/>
          <p:nvPr/>
        </p:nvSpPr>
        <p:spPr>
          <a:xfrm>
            <a:off x="11161334" y="5204035"/>
            <a:ext cx="908914" cy="340317"/>
          </a:xfrm>
          <a:prstGeom prst="rect">
            <a:avLst/>
          </a:prstGeom>
          <a:solidFill>
            <a:srgbClr val="00B050">
              <a:alpha val="34902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1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2167850" y="5204035"/>
            <a:ext cx="764748" cy="340317"/>
          </a:xfrm>
          <a:prstGeom prst="rect">
            <a:avLst/>
          </a:prstGeom>
          <a:solidFill>
            <a:srgbClr val="00B050">
              <a:alpha val="34902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3010100" y="5204035"/>
            <a:ext cx="916302" cy="340317"/>
          </a:xfrm>
          <a:prstGeom prst="rect">
            <a:avLst/>
          </a:prstGeom>
          <a:solidFill>
            <a:srgbClr val="00B050">
              <a:alpha val="34902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691" tIns="70845" rIns="141691" bIns="70845"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Группа 464"/>
          <p:cNvGrpSpPr/>
          <p:nvPr/>
        </p:nvGrpSpPr>
        <p:grpSpPr>
          <a:xfrm rot="16200000">
            <a:off x="11384091" y="4759871"/>
            <a:ext cx="396229" cy="458649"/>
            <a:chOff x="3317958" y="3217240"/>
            <a:chExt cx="562063" cy="650608"/>
          </a:xfrm>
        </p:grpSpPr>
        <p:sp>
          <p:nvSpPr>
            <p:cNvPr id="105" name="Нашивка 104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464"/>
          <p:cNvGrpSpPr/>
          <p:nvPr/>
        </p:nvGrpSpPr>
        <p:grpSpPr>
          <a:xfrm rot="16200000">
            <a:off x="12338384" y="4759871"/>
            <a:ext cx="396229" cy="458649"/>
            <a:chOff x="3317958" y="3217240"/>
            <a:chExt cx="562063" cy="650608"/>
          </a:xfrm>
        </p:grpSpPr>
        <p:sp>
          <p:nvSpPr>
            <p:cNvPr id="108" name="Нашивка 107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464"/>
          <p:cNvGrpSpPr/>
          <p:nvPr/>
        </p:nvGrpSpPr>
        <p:grpSpPr>
          <a:xfrm rot="16200000">
            <a:off x="13250728" y="4759871"/>
            <a:ext cx="396229" cy="458649"/>
            <a:chOff x="3317958" y="3217240"/>
            <a:chExt cx="562063" cy="650608"/>
          </a:xfrm>
        </p:grpSpPr>
        <p:sp>
          <p:nvSpPr>
            <p:cNvPr id="111" name="Нашивка 110"/>
            <p:cNvSpPr/>
            <p:nvPr/>
          </p:nvSpPr>
          <p:spPr>
            <a:xfrm>
              <a:off x="3609398" y="3217240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317958" y="3544389"/>
              <a:ext cx="5400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351689" y="5486764"/>
            <a:ext cx="898413" cy="851383"/>
          </a:xfrm>
          <a:prstGeom prst="rect">
            <a:avLst/>
          </a:prstGeom>
          <a:noFill/>
        </p:spPr>
      </p:pic>
      <p:pic>
        <p:nvPicPr>
          <p:cNvPr id="114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1359167" y="5486764"/>
            <a:ext cx="898413" cy="851383"/>
          </a:xfrm>
          <a:prstGeom prst="rect">
            <a:avLst/>
          </a:prstGeom>
          <a:noFill/>
        </p:spPr>
      </p:pic>
      <p:pic>
        <p:nvPicPr>
          <p:cNvPr id="115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2259609" y="5486764"/>
            <a:ext cx="898413" cy="851383"/>
          </a:xfrm>
          <a:prstGeom prst="rect">
            <a:avLst/>
          </a:prstGeom>
          <a:noFill/>
        </p:spPr>
      </p:pic>
      <p:pic>
        <p:nvPicPr>
          <p:cNvPr id="116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11093046" y="5528710"/>
            <a:ext cx="898413" cy="851383"/>
          </a:xfrm>
          <a:prstGeom prst="rect">
            <a:avLst/>
          </a:prstGeom>
          <a:noFill/>
        </p:spPr>
      </p:pic>
      <p:pic>
        <p:nvPicPr>
          <p:cNvPr id="117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12100527" y="5528710"/>
            <a:ext cx="898413" cy="851383"/>
          </a:xfrm>
          <a:prstGeom prst="rect">
            <a:avLst/>
          </a:prstGeom>
          <a:noFill/>
        </p:spPr>
      </p:pic>
      <p:pic>
        <p:nvPicPr>
          <p:cNvPr id="118" name="Picture 2" descr="E:\Tanya\WORK WORK\Презентация\шаблон\1\Иконки в презентации\здания\enterprise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0800000" flipH="1" flipV="1">
            <a:off x="13000967" y="5528710"/>
            <a:ext cx="898413" cy="851383"/>
          </a:xfrm>
          <a:prstGeom prst="rect">
            <a:avLst/>
          </a:prstGeom>
          <a:noFill/>
        </p:spPr>
      </p:pic>
      <p:sp>
        <p:nvSpPr>
          <p:cNvPr id="119" name="Прямоугольник 118"/>
          <p:cNvSpPr/>
          <p:nvPr/>
        </p:nvSpPr>
        <p:spPr>
          <a:xfrm>
            <a:off x="6780833" y="2349618"/>
            <a:ext cx="1452136" cy="325318"/>
          </a:xfrm>
          <a:prstGeom prst="rect">
            <a:avLst/>
          </a:prstGeom>
        </p:spPr>
        <p:txBody>
          <a:bodyPr wrap="none" lIns="106271" tIns="53136" rIns="106271" bIns="53136">
            <a:spAutoFit/>
          </a:bodyPr>
          <a:lstStyle/>
          <a:p>
            <a:pPr marL="332097" indent="-332097">
              <a:lnSpc>
                <a:spcPts val="1743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Паспорт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10510523" y="2040465"/>
            <a:ext cx="1292962" cy="543327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332097" indent="-332097" algn="ctr">
              <a:lnSpc>
                <a:spcPts val="1743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32097" indent="-332097" algn="ctr">
              <a:lnSpc>
                <a:spcPts val="1743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1" name="Picture 3" descr="I:\Albina\Поиски\icons\архив\PixelKit_5-Oclock-Shades-Icon-Set__0001_14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1141" y="1902511"/>
            <a:ext cx="850687" cy="857439"/>
          </a:xfrm>
          <a:prstGeom prst="rect">
            <a:avLst/>
          </a:prstGeom>
          <a:noFill/>
        </p:spPr>
      </p:pic>
      <p:grpSp>
        <p:nvGrpSpPr>
          <p:cNvPr id="122" name="Группа 12"/>
          <p:cNvGrpSpPr/>
          <p:nvPr/>
        </p:nvGrpSpPr>
        <p:grpSpPr>
          <a:xfrm>
            <a:off x="7110500" y="1910858"/>
            <a:ext cx="734797" cy="335111"/>
            <a:chOff x="1472717" y="4644077"/>
            <a:chExt cx="2883917" cy="1235249"/>
          </a:xfrm>
        </p:grpSpPr>
        <p:pic>
          <p:nvPicPr>
            <p:cNvPr id="123" name="Рисунок 122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124" name="Рисунок 123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grpSp>
        <p:nvGrpSpPr>
          <p:cNvPr id="125" name="Группа 348"/>
          <p:cNvGrpSpPr/>
          <p:nvPr/>
        </p:nvGrpSpPr>
        <p:grpSpPr>
          <a:xfrm rot="10800000">
            <a:off x="9068169" y="2955133"/>
            <a:ext cx="470179" cy="734137"/>
            <a:chOff x="8298531" y="1860019"/>
            <a:chExt cx="650608" cy="1015860"/>
          </a:xfrm>
        </p:grpSpPr>
        <p:sp>
          <p:nvSpPr>
            <p:cNvPr id="126" name="Нашивка 125"/>
            <p:cNvSpPr/>
            <p:nvPr/>
          </p:nvSpPr>
          <p:spPr>
            <a:xfrm rot="16200000">
              <a:off x="8488523" y="1670027"/>
              <a:ext cx="270623" cy="650608"/>
            </a:xfrm>
            <a:prstGeom prst="chevron">
              <a:avLst>
                <a:gd name="adj" fmla="val 8118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8132885" y="2382716"/>
              <a:ext cx="984739" cy="158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Прямоугольник 127"/>
          <p:cNvSpPr/>
          <p:nvPr/>
        </p:nvSpPr>
        <p:spPr>
          <a:xfrm>
            <a:off x="8476043" y="1831676"/>
            <a:ext cx="1681020" cy="100673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1691" tIns="70845" rIns="141691" bIns="70845" rtlCol="0" anchor="ctr"/>
          <a:lstStyle/>
          <a:p>
            <a:pPr algn="ctr"/>
            <a:endParaRPr lang="ru-RU"/>
          </a:p>
        </p:txBody>
      </p:sp>
      <p:grpSp>
        <p:nvGrpSpPr>
          <p:cNvPr id="129" name="Группа 12"/>
          <p:cNvGrpSpPr/>
          <p:nvPr/>
        </p:nvGrpSpPr>
        <p:grpSpPr>
          <a:xfrm>
            <a:off x="8945681" y="1910858"/>
            <a:ext cx="734797" cy="335111"/>
            <a:chOff x="1472717" y="4644077"/>
            <a:chExt cx="2883917" cy="1235249"/>
          </a:xfrm>
        </p:grpSpPr>
        <p:pic>
          <p:nvPicPr>
            <p:cNvPr id="130" name="Рисунок 129" descr="лого2.png"/>
            <p:cNvPicPr>
              <a:picLocks noChangeAspec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3286820" y="4644077"/>
              <a:ext cx="1069814" cy="1235249"/>
            </a:xfrm>
            <a:prstGeom prst="rect">
              <a:avLst/>
            </a:prstGeom>
          </p:spPr>
        </p:pic>
        <p:pic>
          <p:nvPicPr>
            <p:cNvPr id="131" name="Рисунок 130" descr="лого2.png"/>
            <p:cNvPicPr>
              <a:picLocks noChangeAspect="1"/>
            </p:cNvPicPr>
            <p:nvPr/>
          </p:nvPicPr>
          <p:blipFill>
            <a:blip r:embed="rId8" cstate="email">
              <a:lum bright="-20000"/>
            </a:blip>
            <a:srcRect/>
            <a:stretch>
              <a:fillRect/>
            </a:stretch>
          </p:blipFill>
          <p:spPr>
            <a:xfrm>
              <a:off x="1472717" y="4644077"/>
              <a:ext cx="1921679" cy="1235249"/>
            </a:xfrm>
            <a:prstGeom prst="rect">
              <a:avLst/>
            </a:prstGeom>
          </p:spPr>
        </p:pic>
      </p:grpSp>
      <p:sp>
        <p:nvSpPr>
          <p:cNvPr id="132" name="Прямоугольник 131"/>
          <p:cNvSpPr/>
          <p:nvPr/>
        </p:nvSpPr>
        <p:spPr>
          <a:xfrm>
            <a:off x="8466803" y="2290526"/>
            <a:ext cx="1690260" cy="517679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marL="332097" indent="-332097" algn="ctr">
              <a:lnSpc>
                <a:spcPts val="1627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мед.</a:t>
            </a:r>
          </a:p>
          <a:p>
            <a:pPr marL="332097" indent="-332097" algn="ctr">
              <a:lnSpc>
                <a:spcPts val="1627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работников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47905" y="4403444"/>
            <a:ext cx="3796201" cy="1112570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МОНИТОРИНГОВЫЙ ЦЕНТР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МЗ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СУБЪЕКТА РФ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743256" y="1928559"/>
            <a:ext cx="1471580" cy="594623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1860"/>
              </a:lnSpc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ГИС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субъекта РФ 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96362" y="542891"/>
            <a:ext cx="6826565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МОНИТОРИНГОВЫЙ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ЦЕНТР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shutterstock_185232875 [преобразованный]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43512" y="5330515"/>
            <a:ext cx="8747852" cy="5470835"/>
          </a:xfrm>
          <a:prstGeom prst="rect">
            <a:avLst/>
          </a:prstGeom>
        </p:spPr>
      </p:pic>
      <p:grpSp>
        <p:nvGrpSpPr>
          <p:cNvPr id="2" name="Группа 84"/>
          <p:cNvGrpSpPr/>
          <p:nvPr/>
        </p:nvGrpSpPr>
        <p:grpSpPr>
          <a:xfrm>
            <a:off x="0" y="223895"/>
            <a:ext cx="14401800" cy="5176780"/>
            <a:chOff x="617839" y="313039"/>
            <a:chExt cx="11022226" cy="1556951"/>
          </a:xfrm>
        </p:grpSpPr>
        <p:pic>
          <p:nvPicPr>
            <p:cNvPr id="4" name="Рисунок 3" descr="01-Январь-Управление2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17839" y="691978"/>
              <a:ext cx="11022226" cy="1178011"/>
            </a:xfrm>
            <a:prstGeom prst="rect">
              <a:avLst/>
            </a:prstGeom>
          </p:spPr>
        </p:pic>
        <p:sp>
          <p:nvSpPr>
            <p:cNvPr id="5" name="Прямоугольный треугольник 4"/>
            <p:cNvSpPr/>
            <p:nvPr/>
          </p:nvSpPr>
          <p:spPr>
            <a:xfrm flipH="1">
              <a:off x="3789406" y="313039"/>
              <a:ext cx="7826817" cy="1556951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alpha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71480" y="5686427"/>
            <a:ext cx="1846475" cy="16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271" tIns="53136" rIns="106271" bIns="5313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0" b="1" dirty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83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14099" y="7115187"/>
            <a:ext cx="4315099" cy="78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271" tIns="53136" rIns="106271" bIns="5313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СУБЪЕКТА РФ</a:t>
            </a:r>
            <a:endParaRPr lang="ru-RU" altLang="ru-RU" sz="4400" b="1" dirty="0">
              <a:solidFill>
                <a:srgbClr val="8C28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846840" y="7846413"/>
            <a:ext cx="5353928" cy="84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271" tIns="53136" rIns="106271" bIns="5313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работают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 одной из </a:t>
            </a:r>
            <a:r>
              <a:rPr lang="en-US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BI-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систем</a:t>
            </a:r>
          </a:p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БАРС </a:t>
            </a:r>
            <a:r>
              <a:rPr lang="ru-RU" alt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Груп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96362" y="542891"/>
            <a:ext cx="11706106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«БАРС ГРУП»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– ЭКСПЕРТ В СБОРЕ ОТЧЕТНОСТИ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4"/>
          <p:cNvSpPr>
            <a:spLocks noChangeArrowheads="1"/>
          </p:cNvSpPr>
          <p:nvPr/>
        </p:nvSpPr>
        <p:spPr bwMode="auto">
          <a:xfrm>
            <a:off x="2064680" y="3048733"/>
            <a:ext cx="3207394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85 федеральных отчетных форм</a:t>
            </a:r>
            <a:endParaRPr lang="ru-RU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Прямоугольник 5"/>
          <p:cNvSpPr>
            <a:spLocks noChangeArrowheads="1"/>
          </p:cNvSpPr>
          <p:nvPr/>
        </p:nvSpPr>
        <p:spPr bwMode="auto">
          <a:xfrm>
            <a:off x="1743554" y="1839621"/>
            <a:ext cx="4129796" cy="11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Здравоохранение </a:t>
            </a:r>
          </a:p>
          <a:p>
            <a:pPr>
              <a:lnSpc>
                <a:spcPts val="25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медицинское страхование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4"/>
          <p:cNvSpPr>
            <a:spLocks noChangeArrowheads="1"/>
          </p:cNvSpPr>
          <p:nvPr/>
        </p:nvSpPr>
        <p:spPr bwMode="auto">
          <a:xfrm>
            <a:off x="2084143" y="3673070"/>
            <a:ext cx="2830742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 отчетных форм для ТФОМС</a:t>
            </a:r>
            <a:endParaRPr lang="ru-RU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906687" y="3188047"/>
            <a:ext cx="107040" cy="107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906687" y="3829039"/>
            <a:ext cx="107040" cy="107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877483" y="2954506"/>
            <a:ext cx="3143096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I:\Albina\Поиски\icons\архив\Medical-Pharmacist-Male-Light-ico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42" y="1830591"/>
            <a:ext cx="1002286" cy="1002286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74" name="Прямоугольник 4"/>
          <p:cNvSpPr>
            <a:spLocks noChangeArrowheads="1"/>
          </p:cNvSpPr>
          <p:nvPr/>
        </p:nvSpPr>
        <p:spPr bwMode="auto">
          <a:xfrm>
            <a:off x="1854334" y="4572493"/>
            <a:ext cx="2951851" cy="3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Образование 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007729" y="4961956"/>
            <a:ext cx="2160000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I:\Albina\Поиски\icons\архив\Categories-applications-education-university-ico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422" y="4125637"/>
            <a:ext cx="1060724" cy="1060724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77" name="Прямоугольник 4"/>
          <p:cNvSpPr>
            <a:spLocks noChangeArrowheads="1"/>
          </p:cNvSpPr>
          <p:nvPr/>
        </p:nvSpPr>
        <p:spPr bwMode="auto">
          <a:xfrm>
            <a:off x="6692406" y="2037172"/>
            <a:ext cx="2679043" cy="3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Ветеринария </a:t>
            </a:r>
          </a:p>
        </p:txBody>
      </p:sp>
      <p:sp>
        <p:nvSpPr>
          <p:cNvPr id="78" name="Прямоугольник 7"/>
          <p:cNvSpPr>
            <a:spLocks noChangeArrowheads="1"/>
          </p:cNvSpPr>
          <p:nvPr/>
        </p:nvSpPr>
        <p:spPr bwMode="auto">
          <a:xfrm>
            <a:off x="6692406" y="3104489"/>
            <a:ext cx="2239517" cy="3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Культура 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845803" y="2466580"/>
            <a:ext cx="2160000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845803" y="3556817"/>
            <a:ext cx="2160000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3" descr="I:\Albina\Поиски\icons\архив\cow-head-ico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69780" y="1757337"/>
            <a:ext cx="739552" cy="739552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pic>
        <p:nvPicPr>
          <p:cNvPr id="82" name="Picture 12" descr="I:\Albina\Поиски\icons\архив\violin-icon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00000">
            <a:off x="5483908" y="2612489"/>
            <a:ext cx="1249381" cy="1249381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83" name="Прямоугольник 7"/>
          <p:cNvSpPr>
            <a:spLocks noChangeArrowheads="1"/>
          </p:cNvSpPr>
          <p:nvPr/>
        </p:nvSpPr>
        <p:spPr bwMode="auto">
          <a:xfrm>
            <a:off x="10782048" y="3148160"/>
            <a:ext cx="3143272" cy="7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Сельское хозяйство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Прямоугольник 7"/>
          <p:cNvSpPr>
            <a:spLocks noChangeArrowheads="1"/>
          </p:cNvSpPr>
          <p:nvPr/>
        </p:nvSpPr>
        <p:spPr bwMode="auto">
          <a:xfrm>
            <a:off x="10826013" y="1828775"/>
            <a:ext cx="3599373" cy="80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2600"/>
              </a:lnSpc>
            </a:pP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Энергоэффектив-ность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Прямоугольник 7"/>
          <p:cNvSpPr>
            <a:spLocks noChangeArrowheads="1"/>
          </p:cNvSpPr>
          <p:nvPr/>
        </p:nvSpPr>
        <p:spPr bwMode="auto">
          <a:xfrm>
            <a:off x="6713782" y="4292257"/>
            <a:ext cx="1906086" cy="3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1691" tIns="70845" rIns="141691" bIns="70845">
            <a:spAutoFit/>
          </a:bodyPr>
          <a:lstStyle/>
          <a:p>
            <a:pPr>
              <a:lnSpc>
                <a:spcPts val="1976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ЖКХ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10979405" y="2614593"/>
            <a:ext cx="3143096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0979405" y="3939546"/>
            <a:ext cx="3143096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I:\Albina\Поиски\icons\архив\shutterstock_126794975.png"/>
          <p:cNvPicPr>
            <a:picLocks noChangeAspect="1" noChangeArrowheads="1"/>
          </p:cNvPicPr>
          <p:nvPr/>
        </p:nvPicPr>
        <p:blipFill>
          <a:blip r:embed="rId8" cstate="email">
            <a:grayscl/>
            <a:lum contrast="10000"/>
          </a:blip>
          <a:srcRect/>
          <a:stretch>
            <a:fillRect/>
          </a:stretch>
        </p:blipFill>
        <p:spPr bwMode="auto">
          <a:xfrm>
            <a:off x="9603729" y="1685900"/>
            <a:ext cx="1106881" cy="907708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pic>
        <p:nvPicPr>
          <p:cNvPr id="90" name="Picture 7" descr="I:\Albina\Поиски\icons\архив\Filesystem-pipe-tap-icon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44925" y="4043353"/>
            <a:ext cx="1109814" cy="1109814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pic>
        <p:nvPicPr>
          <p:cNvPr id="91" name="Picture 10" descr="I:\Albina\Поиски\icons\архив\shutterstock_209222989 копия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415478" y="2900345"/>
            <a:ext cx="1324088" cy="1000132"/>
          </a:xfrm>
          <a:prstGeom prst="rect">
            <a:avLst/>
          </a:prstGeom>
          <a:noFill/>
          <a:effectLst>
            <a:outerShdw blurRad="317500" dist="38100" dir="2700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6845803" y="4733635"/>
            <a:ext cx="2160000" cy="1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29826" y="1114395"/>
            <a:ext cx="13078389" cy="1513846"/>
            <a:chOff x="617839" y="313038"/>
            <a:chExt cx="11071652" cy="1556951"/>
          </a:xfrm>
        </p:grpSpPr>
        <p:pic>
          <p:nvPicPr>
            <p:cNvPr id="3" name="Рисунок 2" descr="01-Январь-Управление2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17839" y="691978"/>
              <a:ext cx="11022226" cy="1178011"/>
            </a:xfrm>
            <a:prstGeom prst="rect">
              <a:avLst/>
            </a:prstGeom>
          </p:spPr>
        </p:pic>
        <p:sp>
          <p:nvSpPr>
            <p:cNvPr id="4" name="Прямоугольный треугольник 3"/>
            <p:cNvSpPr/>
            <p:nvPr/>
          </p:nvSpPr>
          <p:spPr>
            <a:xfrm flipH="1">
              <a:off x="3789404" y="313038"/>
              <a:ext cx="7900087" cy="1556951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alpha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8604" y="2993520"/>
            <a:ext cx="6786610" cy="453558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2700"/>
              </a:lnSpc>
            </a:pPr>
            <a:r>
              <a:rPr lang="ru-RU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рождаемости и смертности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72404" y="3094620"/>
            <a:ext cx="5929354" cy="389438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2208"/>
              </a:lnSpc>
            </a:pPr>
            <a:r>
              <a:rPr lang="ru-RU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Загруженность специалистов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0504" y="6826237"/>
            <a:ext cx="5500726" cy="415086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 algn="ctr">
              <a:lnSpc>
                <a:spcPts val="2441"/>
              </a:lnSpc>
            </a:pPr>
            <a:r>
              <a:rPr lang="ru-RU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Заболеваемость</a:t>
            </a:r>
            <a:endParaRPr lang="ru-RU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818" y="1580097"/>
            <a:ext cx="6709007" cy="820182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«ПАНЕЛЬ ПРИБОРОВ»</a:t>
            </a:r>
            <a:endParaRPr lang="ru-RU" sz="4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49309" y="2398404"/>
            <a:ext cx="4677750" cy="1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71480" y="3548178"/>
            <a:ext cx="5463684" cy="2992307"/>
            <a:chOff x="729823" y="6577271"/>
            <a:chExt cx="4267546" cy="2337216"/>
          </a:xfrm>
        </p:grpSpPr>
        <p:pic>
          <p:nvPicPr>
            <p:cNvPr id="14" name="Picture 2" descr="C:\Users\alisa.garifullina\Desktop\скрин6_1 .PNG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72" y="6617212"/>
              <a:ext cx="4193143" cy="229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29823" y="6577271"/>
              <a:ext cx="4267546" cy="2337216"/>
            </a:xfrm>
            <a:prstGeom prst="rect">
              <a:avLst/>
            </a:prstGeom>
            <a:noFill/>
            <a:ln w="28575">
              <a:solidFill>
                <a:srgbClr val="A22E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772405" y="3548178"/>
            <a:ext cx="5463684" cy="2992307"/>
            <a:chOff x="5120380" y="6577271"/>
            <a:chExt cx="4267546" cy="2337216"/>
          </a:xfrm>
        </p:grpSpPr>
        <p:pic>
          <p:nvPicPr>
            <p:cNvPr id="13" name="Picture 4" descr="C:\Users\alisa.garifullina\Desktop\скрин6_2 .PNG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727" y="6607752"/>
              <a:ext cx="4199709" cy="227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120380" y="6577271"/>
              <a:ext cx="4267546" cy="2337216"/>
            </a:xfrm>
            <a:prstGeom prst="rect">
              <a:avLst/>
            </a:prstGeom>
            <a:noFill/>
            <a:ln w="28575">
              <a:solidFill>
                <a:srgbClr val="A22E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99239" y="7285359"/>
            <a:ext cx="5429288" cy="2973469"/>
            <a:chOff x="9492014" y="6577271"/>
            <a:chExt cx="4267546" cy="2337216"/>
          </a:xfrm>
        </p:grpSpPr>
        <p:pic>
          <p:nvPicPr>
            <p:cNvPr id="12" name="Picture 3" descr="C:\Users\alisa.garifullina\Desktop\скрин6_3 .PNG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0685" y="6615121"/>
              <a:ext cx="4199709" cy="228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9492014" y="6577271"/>
              <a:ext cx="4267546" cy="2337216"/>
            </a:xfrm>
            <a:prstGeom prst="rect">
              <a:avLst/>
            </a:prstGeom>
            <a:noFill/>
            <a:ln w="28575">
              <a:solidFill>
                <a:srgbClr val="A22E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6362" y="542891"/>
            <a:ext cx="10365995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СИСТЕМА 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ДЛЯ РУКОВОДИТЕЛЕЙ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ОТРАСЛИ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038555" y="3400411"/>
            <a:ext cx="10324689" cy="6532131"/>
            <a:chOff x="2591251" y="3736745"/>
            <a:chExt cx="8385259" cy="5305110"/>
          </a:xfrm>
        </p:grpSpPr>
        <p:pic>
          <p:nvPicPr>
            <p:cNvPr id="2" name="Picture 2" descr="C:\Users\alisa.garifullina\Desktop\скрин7 .PNG"/>
            <p:cNvPicPr>
              <a:picLocks noChangeAspect="1" noChangeArrowheads="1"/>
            </p:cNvPicPr>
            <p:nvPr/>
          </p:nvPicPr>
          <p:blipFill>
            <a:blip r:embed="rId2" cstate="email">
              <a:lum bright="-10000" contras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260" y="4132009"/>
              <a:ext cx="7219042" cy="421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15"/>
            <p:cNvSpPr>
              <a:spLocks noEditPoints="1"/>
            </p:cNvSpPr>
            <p:nvPr/>
          </p:nvSpPr>
          <p:spPr bwMode="auto">
            <a:xfrm>
              <a:off x="2591251" y="3736745"/>
              <a:ext cx="8385259" cy="530511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446" y="0"/>
                </a:cxn>
                <a:cxn ang="0">
                  <a:pos x="2464" y="3"/>
                </a:cxn>
                <a:cxn ang="0">
                  <a:pos x="2480" y="8"/>
                </a:cxn>
                <a:cxn ang="0">
                  <a:pos x="2493" y="19"/>
                </a:cxn>
                <a:cxn ang="0">
                  <a:pos x="2505" y="33"/>
                </a:cxn>
                <a:cxn ang="0">
                  <a:pos x="2510" y="48"/>
                </a:cxn>
                <a:cxn ang="0">
                  <a:pos x="2513" y="67"/>
                </a:cxn>
                <a:cxn ang="0">
                  <a:pos x="2513" y="1741"/>
                </a:cxn>
                <a:cxn ang="0">
                  <a:pos x="2510" y="1759"/>
                </a:cxn>
                <a:cxn ang="0">
                  <a:pos x="2505" y="1774"/>
                </a:cxn>
                <a:cxn ang="0">
                  <a:pos x="2493" y="1788"/>
                </a:cxn>
                <a:cxn ang="0">
                  <a:pos x="2480" y="1799"/>
                </a:cxn>
                <a:cxn ang="0">
                  <a:pos x="2464" y="1805"/>
                </a:cxn>
                <a:cxn ang="0">
                  <a:pos x="2446" y="1808"/>
                </a:cxn>
                <a:cxn ang="0">
                  <a:pos x="69" y="1808"/>
                </a:cxn>
                <a:cxn ang="0">
                  <a:pos x="50" y="1805"/>
                </a:cxn>
                <a:cxn ang="0">
                  <a:pos x="34" y="1799"/>
                </a:cxn>
                <a:cxn ang="0">
                  <a:pos x="21" y="1788"/>
                </a:cxn>
                <a:cxn ang="0">
                  <a:pos x="10" y="1774"/>
                </a:cxn>
                <a:cxn ang="0">
                  <a:pos x="3" y="1759"/>
                </a:cxn>
                <a:cxn ang="0">
                  <a:pos x="0" y="1741"/>
                </a:cxn>
                <a:cxn ang="0">
                  <a:pos x="0" y="67"/>
                </a:cxn>
                <a:cxn ang="0">
                  <a:pos x="3" y="48"/>
                </a:cxn>
                <a:cxn ang="0">
                  <a:pos x="10" y="33"/>
                </a:cxn>
                <a:cxn ang="0">
                  <a:pos x="21" y="19"/>
                </a:cxn>
                <a:cxn ang="0">
                  <a:pos x="34" y="8"/>
                </a:cxn>
                <a:cxn ang="0">
                  <a:pos x="50" y="3"/>
                </a:cxn>
                <a:cxn ang="0">
                  <a:pos x="69" y="0"/>
                </a:cxn>
                <a:cxn ang="0">
                  <a:pos x="2446" y="15"/>
                </a:cxn>
                <a:cxn ang="0">
                  <a:pos x="69" y="15"/>
                </a:cxn>
                <a:cxn ang="0">
                  <a:pos x="55" y="17"/>
                </a:cxn>
                <a:cxn ang="0">
                  <a:pos x="42" y="22"/>
                </a:cxn>
                <a:cxn ang="0">
                  <a:pos x="32" y="30"/>
                </a:cxn>
                <a:cxn ang="0">
                  <a:pos x="21" y="47"/>
                </a:cxn>
                <a:cxn ang="0">
                  <a:pos x="17" y="67"/>
                </a:cxn>
                <a:cxn ang="0">
                  <a:pos x="17" y="1741"/>
                </a:cxn>
                <a:cxn ang="0">
                  <a:pos x="21" y="1760"/>
                </a:cxn>
                <a:cxn ang="0">
                  <a:pos x="32" y="1777"/>
                </a:cxn>
                <a:cxn ang="0">
                  <a:pos x="42" y="1785"/>
                </a:cxn>
                <a:cxn ang="0">
                  <a:pos x="55" y="1791"/>
                </a:cxn>
                <a:cxn ang="0">
                  <a:pos x="69" y="1792"/>
                </a:cxn>
                <a:cxn ang="0">
                  <a:pos x="2446" y="1792"/>
                </a:cxn>
                <a:cxn ang="0">
                  <a:pos x="2466" y="1788"/>
                </a:cxn>
                <a:cxn ang="0">
                  <a:pos x="2482" y="1777"/>
                </a:cxn>
                <a:cxn ang="0">
                  <a:pos x="2493" y="1760"/>
                </a:cxn>
                <a:cxn ang="0">
                  <a:pos x="2498" y="1741"/>
                </a:cxn>
                <a:cxn ang="0">
                  <a:pos x="2498" y="67"/>
                </a:cxn>
                <a:cxn ang="0">
                  <a:pos x="2493" y="47"/>
                </a:cxn>
                <a:cxn ang="0">
                  <a:pos x="2482" y="30"/>
                </a:cxn>
                <a:cxn ang="0">
                  <a:pos x="2466" y="19"/>
                </a:cxn>
                <a:cxn ang="0">
                  <a:pos x="2446" y="15"/>
                </a:cxn>
              </a:cxnLst>
              <a:rect l="0" t="0" r="r" b="b"/>
              <a:pathLst>
                <a:path w="2513" h="1808">
                  <a:moveTo>
                    <a:pt x="69" y="0"/>
                  </a:moveTo>
                  <a:lnTo>
                    <a:pt x="2446" y="0"/>
                  </a:lnTo>
                  <a:lnTo>
                    <a:pt x="2464" y="3"/>
                  </a:lnTo>
                  <a:lnTo>
                    <a:pt x="2480" y="8"/>
                  </a:lnTo>
                  <a:lnTo>
                    <a:pt x="2493" y="19"/>
                  </a:lnTo>
                  <a:lnTo>
                    <a:pt x="2505" y="33"/>
                  </a:lnTo>
                  <a:lnTo>
                    <a:pt x="2510" y="48"/>
                  </a:lnTo>
                  <a:lnTo>
                    <a:pt x="2513" y="67"/>
                  </a:lnTo>
                  <a:lnTo>
                    <a:pt x="2513" y="1741"/>
                  </a:lnTo>
                  <a:lnTo>
                    <a:pt x="2510" y="1759"/>
                  </a:lnTo>
                  <a:lnTo>
                    <a:pt x="2505" y="1774"/>
                  </a:lnTo>
                  <a:lnTo>
                    <a:pt x="2493" y="1788"/>
                  </a:lnTo>
                  <a:lnTo>
                    <a:pt x="2480" y="1799"/>
                  </a:lnTo>
                  <a:lnTo>
                    <a:pt x="2464" y="1805"/>
                  </a:lnTo>
                  <a:lnTo>
                    <a:pt x="2446" y="1808"/>
                  </a:lnTo>
                  <a:lnTo>
                    <a:pt x="69" y="1808"/>
                  </a:lnTo>
                  <a:lnTo>
                    <a:pt x="50" y="1805"/>
                  </a:lnTo>
                  <a:lnTo>
                    <a:pt x="34" y="1799"/>
                  </a:lnTo>
                  <a:lnTo>
                    <a:pt x="21" y="1788"/>
                  </a:lnTo>
                  <a:lnTo>
                    <a:pt x="10" y="1774"/>
                  </a:lnTo>
                  <a:lnTo>
                    <a:pt x="3" y="1759"/>
                  </a:lnTo>
                  <a:lnTo>
                    <a:pt x="0" y="1741"/>
                  </a:lnTo>
                  <a:lnTo>
                    <a:pt x="0" y="67"/>
                  </a:lnTo>
                  <a:lnTo>
                    <a:pt x="3" y="48"/>
                  </a:lnTo>
                  <a:lnTo>
                    <a:pt x="10" y="33"/>
                  </a:lnTo>
                  <a:lnTo>
                    <a:pt x="21" y="19"/>
                  </a:lnTo>
                  <a:lnTo>
                    <a:pt x="34" y="8"/>
                  </a:lnTo>
                  <a:lnTo>
                    <a:pt x="50" y="3"/>
                  </a:lnTo>
                  <a:lnTo>
                    <a:pt x="69" y="0"/>
                  </a:lnTo>
                  <a:close/>
                  <a:moveTo>
                    <a:pt x="2446" y="15"/>
                  </a:moveTo>
                  <a:lnTo>
                    <a:pt x="69" y="15"/>
                  </a:lnTo>
                  <a:lnTo>
                    <a:pt x="55" y="17"/>
                  </a:lnTo>
                  <a:lnTo>
                    <a:pt x="42" y="22"/>
                  </a:lnTo>
                  <a:lnTo>
                    <a:pt x="32" y="30"/>
                  </a:lnTo>
                  <a:lnTo>
                    <a:pt x="21" y="47"/>
                  </a:lnTo>
                  <a:lnTo>
                    <a:pt x="17" y="67"/>
                  </a:lnTo>
                  <a:lnTo>
                    <a:pt x="17" y="1741"/>
                  </a:lnTo>
                  <a:lnTo>
                    <a:pt x="21" y="1760"/>
                  </a:lnTo>
                  <a:lnTo>
                    <a:pt x="32" y="1777"/>
                  </a:lnTo>
                  <a:lnTo>
                    <a:pt x="42" y="1785"/>
                  </a:lnTo>
                  <a:lnTo>
                    <a:pt x="55" y="1791"/>
                  </a:lnTo>
                  <a:lnTo>
                    <a:pt x="69" y="1792"/>
                  </a:lnTo>
                  <a:lnTo>
                    <a:pt x="2446" y="1792"/>
                  </a:lnTo>
                  <a:lnTo>
                    <a:pt x="2466" y="1788"/>
                  </a:lnTo>
                  <a:lnTo>
                    <a:pt x="2482" y="1777"/>
                  </a:lnTo>
                  <a:lnTo>
                    <a:pt x="2493" y="1760"/>
                  </a:lnTo>
                  <a:lnTo>
                    <a:pt x="2498" y="1741"/>
                  </a:lnTo>
                  <a:lnTo>
                    <a:pt x="2498" y="67"/>
                  </a:lnTo>
                  <a:lnTo>
                    <a:pt x="2493" y="47"/>
                  </a:lnTo>
                  <a:lnTo>
                    <a:pt x="2482" y="30"/>
                  </a:lnTo>
                  <a:lnTo>
                    <a:pt x="2466" y="19"/>
                  </a:lnTo>
                  <a:lnTo>
                    <a:pt x="2446" y="15"/>
                  </a:lnTo>
                  <a:close/>
                </a:path>
              </a:pathLst>
            </a:custGeom>
            <a:solidFill>
              <a:srgbClr val="8C28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6271" tIns="53136" rIns="106271" bIns="5313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Группа 227"/>
            <p:cNvGrpSpPr/>
            <p:nvPr/>
          </p:nvGrpSpPr>
          <p:grpSpPr>
            <a:xfrm>
              <a:off x="2956972" y="4102581"/>
              <a:ext cx="7619993" cy="4549435"/>
              <a:chOff x="5988855" y="1265717"/>
              <a:chExt cx="5901579" cy="3523474"/>
            </a:xfrm>
          </p:grpSpPr>
          <p:sp>
            <p:nvSpPr>
              <p:cNvPr id="5" name="Freeform 17"/>
              <p:cNvSpPr>
                <a:spLocks noEditPoints="1"/>
              </p:cNvSpPr>
              <p:nvPr/>
            </p:nvSpPr>
            <p:spPr bwMode="auto">
              <a:xfrm>
                <a:off x="5988855" y="1265717"/>
                <a:ext cx="5615639" cy="35234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263" y="0"/>
                  </a:cxn>
                  <a:cxn ang="0">
                    <a:pos x="2263" y="1630"/>
                  </a:cxn>
                  <a:cxn ang="0">
                    <a:pos x="0" y="163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256" y="7"/>
                  </a:cxn>
                  <a:cxn ang="0">
                    <a:pos x="5" y="7"/>
                  </a:cxn>
                  <a:cxn ang="0">
                    <a:pos x="5" y="1624"/>
                  </a:cxn>
                  <a:cxn ang="0">
                    <a:pos x="2256" y="1624"/>
                  </a:cxn>
                  <a:cxn ang="0">
                    <a:pos x="2256" y="7"/>
                  </a:cxn>
                </a:cxnLst>
                <a:rect l="0" t="0" r="r" b="b"/>
                <a:pathLst>
                  <a:path w="2263" h="1630">
                    <a:moveTo>
                      <a:pt x="2" y="0"/>
                    </a:moveTo>
                    <a:lnTo>
                      <a:pt x="2263" y="0"/>
                    </a:lnTo>
                    <a:lnTo>
                      <a:pt x="2263" y="1630"/>
                    </a:lnTo>
                    <a:lnTo>
                      <a:pt x="0" y="16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256" y="7"/>
                    </a:moveTo>
                    <a:lnTo>
                      <a:pt x="5" y="7"/>
                    </a:lnTo>
                    <a:lnTo>
                      <a:pt x="5" y="1624"/>
                    </a:lnTo>
                    <a:lnTo>
                      <a:pt x="2256" y="1624"/>
                    </a:lnTo>
                    <a:lnTo>
                      <a:pt x="2256" y="7"/>
                    </a:lnTo>
                    <a:close/>
                  </a:path>
                </a:pathLst>
              </a:custGeom>
              <a:solidFill>
                <a:srgbClr val="8C2877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Freeform 16"/>
              <p:cNvSpPr>
                <a:spLocks noEditPoints="1"/>
              </p:cNvSpPr>
              <p:nvPr/>
            </p:nvSpPr>
            <p:spPr bwMode="auto">
              <a:xfrm>
                <a:off x="11785217" y="3088463"/>
                <a:ext cx="105217" cy="1052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5" y="3"/>
                  </a:cxn>
                  <a:cxn ang="0">
                    <a:pos x="42" y="10"/>
                  </a:cxn>
                  <a:cxn ang="0">
                    <a:pos x="45" y="14"/>
                  </a:cxn>
                  <a:cxn ang="0">
                    <a:pos x="46" y="18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36" y="41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18" y="46"/>
                  </a:cxn>
                  <a:cxn ang="0">
                    <a:pos x="14" y="44"/>
                  </a:cxn>
                  <a:cxn ang="0">
                    <a:pos x="10" y="41"/>
                  </a:cxn>
                  <a:cxn ang="0">
                    <a:pos x="3" y="35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5" y="11"/>
                  </a:cxn>
                  <a:cxn ang="0">
                    <a:pos x="32" y="8"/>
                  </a:cxn>
                  <a:cxn ang="0">
                    <a:pos x="24" y="5"/>
                  </a:cxn>
                  <a:cxn ang="0">
                    <a:pos x="20" y="5"/>
                  </a:cxn>
                  <a:cxn ang="0">
                    <a:pos x="17" y="7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0" y="14"/>
                  </a:cxn>
                  <a:cxn ang="0">
                    <a:pos x="7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9" y="32"/>
                  </a:cxn>
                  <a:cxn ang="0">
                    <a:pos x="14" y="37"/>
                  </a:cxn>
                  <a:cxn ang="0">
                    <a:pos x="20" y="40"/>
                  </a:cxn>
                  <a:cxn ang="0">
                    <a:pos x="27" y="40"/>
                  </a:cxn>
                  <a:cxn ang="0">
                    <a:pos x="32" y="37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1" y="19"/>
                  </a:cxn>
                  <a:cxn ang="0">
                    <a:pos x="38" y="14"/>
                  </a:cxn>
                  <a:cxn ang="0">
                    <a:pos x="35" y="11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35" y="3"/>
                    </a:lnTo>
                    <a:lnTo>
                      <a:pt x="42" y="10"/>
                    </a:lnTo>
                    <a:lnTo>
                      <a:pt x="45" y="14"/>
                    </a:lnTo>
                    <a:lnTo>
                      <a:pt x="46" y="18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6" y="41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1"/>
                    </a:lnTo>
                    <a:lnTo>
                      <a:pt x="3" y="35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  <a:moveTo>
                      <a:pt x="35" y="11"/>
                    </a:moveTo>
                    <a:lnTo>
                      <a:pt x="32" y="8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9" y="32"/>
                    </a:lnTo>
                    <a:lnTo>
                      <a:pt x="14" y="37"/>
                    </a:lnTo>
                    <a:lnTo>
                      <a:pt x="20" y="40"/>
                    </a:lnTo>
                    <a:lnTo>
                      <a:pt x="27" y="40"/>
                    </a:lnTo>
                    <a:lnTo>
                      <a:pt x="32" y="37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1" y="19"/>
                    </a:lnTo>
                    <a:lnTo>
                      <a:pt x="38" y="1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8C2877"/>
              </a:solidFill>
              <a:ln w="0">
                <a:solidFill>
                  <a:srgbClr val="8C28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602473" y="2471717"/>
            <a:ext cx="5196853" cy="758627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40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КАРТЫ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СОСТОЯНИЯ 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362" y="542891"/>
            <a:ext cx="14034090" cy="12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28" tIns="60966" rIns="121928" bIns="60966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ДЛЯ ОТДЕЛОВ </a:t>
            </a: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МИНИСТЕРСТВА ЗДРАВООХРАНЕНИЯ </a:t>
            </a:r>
            <a:r>
              <a:rPr lang="ru-RU" sz="3600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СУБЪЕКТА </a:t>
            </a:r>
            <a:endParaRPr lang="ru-RU" sz="3600" dirty="0">
              <a:solidFill>
                <a:srgbClr val="8C2877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1347" y="1828775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utterstock_158522159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486652" y="1471584"/>
            <a:ext cx="6920993" cy="9329765"/>
          </a:xfrm>
          <a:prstGeom prst="rect">
            <a:avLst/>
          </a:prstGeom>
          <a:effectLst>
            <a:innerShdw blurRad="8636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28736" y="3186097"/>
            <a:ext cx="4746183" cy="573961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КОНТРОЛЬНАЯ </a:t>
            </a:r>
            <a:r>
              <a:rPr lang="ru-RU" sz="28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ПАНЕЛЬ</a:t>
            </a:r>
            <a:endParaRPr lang="ru-RU" sz="28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5294" y="4022247"/>
            <a:ext cx="6316324" cy="3996155"/>
            <a:chOff x="1034551" y="2112289"/>
            <a:chExt cx="7098632" cy="4491098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034551" y="2112289"/>
              <a:ext cx="7098632" cy="4491098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446" y="0"/>
                </a:cxn>
                <a:cxn ang="0">
                  <a:pos x="2464" y="3"/>
                </a:cxn>
                <a:cxn ang="0">
                  <a:pos x="2480" y="8"/>
                </a:cxn>
                <a:cxn ang="0">
                  <a:pos x="2493" y="19"/>
                </a:cxn>
                <a:cxn ang="0">
                  <a:pos x="2505" y="33"/>
                </a:cxn>
                <a:cxn ang="0">
                  <a:pos x="2510" y="48"/>
                </a:cxn>
                <a:cxn ang="0">
                  <a:pos x="2513" y="67"/>
                </a:cxn>
                <a:cxn ang="0">
                  <a:pos x="2513" y="1741"/>
                </a:cxn>
                <a:cxn ang="0">
                  <a:pos x="2510" y="1759"/>
                </a:cxn>
                <a:cxn ang="0">
                  <a:pos x="2505" y="1774"/>
                </a:cxn>
                <a:cxn ang="0">
                  <a:pos x="2493" y="1788"/>
                </a:cxn>
                <a:cxn ang="0">
                  <a:pos x="2480" y="1799"/>
                </a:cxn>
                <a:cxn ang="0">
                  <a:pos x="2464" y="1805"/>
                </a:cxn>
                <a:cxn ang="0">
                  <a:pos x="2446" y="1808"/>
                </a:cxn>
                <a:cxn ang="0">
                  <a:pos x="69" y="1808"/>
                </a:cxn>
                <a:cxn ang="0">
                  <a:pos x="50" y="1805"/>
                </a:cxn>
                <a:cxn ang="0">
                  <a:pos x="34" y="1799"/>
                </a:cxn>
                <a:cxn ang="0">
                  <a:pos x="21" y="1788"/>
                </a:cxn>
                <a:cxn ang="0">
                  <a:pos x="10" y="1774"/>
                </a:cxn>
                <a:cxn ang="0">
                  <a:pos x="3" y="1759"/>
                </a:cxn>
                <a:cxn ang="0">
                  <a:pos x="0" y="1741"/>
                </a:cxn>
                <a:cxn ang="0">
                  <a:pos x="0" y="67"/>
                </a:cxn>
                <a:cxn ang="0">
                  <a:pos x="3" y="48"/>
                </a:cxn>
                <a:cxn ang="0">
                  <a:pos x="10" y="33"/>
                </a:cxn>
                <a:cxn ang="0">
                  <a:pos x="21" y="19"/>
                </a:cxn>
                <a:cxn ang="0">
                  <a:pos x="34" y="8"/>
                </a:cxn>
                <a:cxn ang="0">
                  <a:pos x="50" y="3"/>
                </a:cxn>
                <a:cxn ang="0">
                  <a:pos x="69" y="0"/>
                </a:cxn>
                <a:cxn ang="0">
                  <a:pos x="2446" y="15"/>
                </a:cxn>
                <a:cxn ang="0">
                  <a:pos x="69" y="15"/>
                </a:cxn>
                <a:cxn ang="0">
                  <a:pos x="55" y="17"/>
                </a:cxn>
                <a:cxn ang="0">
                  <a:pos x="42" y="22"/>
                </a:cxn>
                <a:cxn ang="0">
                  <a:pos x="32" y="30"/>
                </a:cxn>
                <a:cxn ang="0">
                  <a:pos x="21" y="47"/>
                </a:cxn>
                <a:cxn ang="0">
                  <a:pos x="17" y="67"/>
                </a:cxn>
                <a:cxn ang="0">
                  <a:pos x="17" y="1741"/>
                </a:cxn>
                <a:cxn ang="0">
                  <a:pos x="21" y="1760"/>
                </a:cxn>
                <a:cxn ang="0">
                  <a:pos x="32" y="1777"/>
                </a:cxn>
                <a:cxn ang="0">
                  <a:pos x="42" y="1785"/>
                </a:cxn>
                <a:cxn ang="0">
                  <a:pos x="55" y="1791"/>
                </a:cxn>
                <a:cxn ang="0">
                  <a:pos x="69" y="1792"/>
                </a:cxn>
                <a:cxn ang="0">
                  <a:pos x="2446" y="1792"/>
                </a:cxn>
                <a:cxn ang="0">
                  <a:pos x="2466" y="1788"/>
                </a:cxn>
                <a:cxn ang="0">
                  <a:pos x="2482" y="1777"/>
                </a:cxn>
                <a:cxn ang="0">
                  <a:pos x="2493" y="1760"/>
                </a:cxn>
                <a:cxn ang="0">
                  <a:pos x="2498" y="1741"/>
                </a:cxn>
                <a:cxn ang="0">
                  <a:pos x="2498" y="67"/>
                </a:cxn>
                <a:cxn ang="0">
                  <a:pos x="2493" y="47"/>
                </a:cxn>
                <a:cxn ang="0">
                  <a:pos x="2482" y="30"/>
                </a:cxn>
                <a:cxn ang="0">
                  <a:pos x="2466" y="19"/>
                </a:cxn>
                <a:cxn ang="0">
                  <a:pos x="2446" y="15"/>
                </a:cxn>
              </a:cxnLst>
              <a:rect l="0" t="0" r="r" b="b"/>
              <a:pathLst>
                <a:path w="2513" h="1808">
                  <a:moveTo>
                    <a:pt x="69" y="0"/>
                  </a:moveTo>
                  <a:lnTo>
                    <a:pt x="2446" y="0"/>
                  </a:lnTo>
                  <a:lnTo>
                    <a:pt x="2464" y="3"/>
                  </a:lnTo>
                  <a:lnTo>
                    <a:pt x="2480" y="8"/>
                  </a:lnTo>
                  <a:lnTo>
                    <a:pt x="2493" y="19"/>
                  </a:lnTo>
                  <a:lnTo>
                    <a:pt x="2505" y="33"/>
                  </a:lnTo>
                  <a:lnTo>
                    <a:pt x="2510" y="48"/>
                  </a:lnTo>
                  <a:lnTo>
                    <a:pt x="2513" y="67"/>
                  </a:lnTo>
                  <a:lnTo>
                    <a:pt x="2513" y="1741"/>
                  </a:lnTo>
                  <a:lnTo>
                    <a:pt x="2510" y="1759"/>
                  </a:lnTo>
                  <a:lnTo>
                    <a:pt x="2505" y="1774"/>
                  </a:lnTo>
                  <a:lnTo>
                    <a:pt x="2493" y="1788"/>
                  </a:lnTo>
                  <a:lnTo>
                    <a:pt x="2480" y="1799"/>
                  </a:lnTo>
                  <a:lnTo>
                    <a:pt x="2464" y="1805"/>
                  </a:lnTo>
                  <a:lnTo>
                    <a:pt x="2446" y="1808"/>
                  </a:lnTo>
                  <a:lnTo>
                    <a:pt x="69" y="1808"/>
                  </a:lnTo>
                  <a:lnTo>
                    <a:pt x="50" y="1805"/>
                  </a:lnTo>
                  <a:lnTo>
                    <a:pt x="34" y="1799"/>
                  </a:lnTo>
                  <a:lnTo>
                    <a:pt x="21" y="1788"/>
                  </a:lnTo>
                  <a:lnTo>
                    <a:pt x="10" y="1774"/>
                  </a:lnTo>
                  <a:lnTo>
                    <a:pt x="3" y="1759"/>
                  </a:lnTo>
                  <a:lnTo>
                    <a:pt x="0" y="1741"/>
                  </a:lnTo>
                  <a:lnTo>
                    <a:pt x="0" y="67"/>
                  </a:lnTo>
                  <a:lnTo>
                    <a:pt x="3" y="48"/>
                  </a:lnTo>
                  <a:lnTo>
                    <a:pt x="10" y="33"/>
                  </a:lnTo>
                  <a:lnTo>
                    <a:pt x="21" y="19"/>
                  </a:lnTo>
                  <a:lnTo>
                    <a:pt x="34" y="8"/>
                  </a:lnTo>
                  <a:lnTo>
                    <a:pt x="50" y="3"/>
                  </a:lnTo>
                  <a:lnTo>
                    <a:pt x="69" y="0"/>
                  </a:lnTo>
                  <a:close/>
                  <a:moveTo>
                    <a:pt x="2446" y="15"/>
                  </a:moveTo>
                  <a:lnTo>
                    <a:pt x="69" y="15"/>
                  </a:lnTo>
                  <a:lnTo>
                    <a:pt x="55" y="17"/>
                  </a:lnTo>
                  <a:lnTo>
                    <a:pt x="42" y="22"/>
                  </a:lnTo>
                  <a:lnTo>
                    <a:pt x="32" y="30"/>
                  </a:lnTo>
                  <a:lnTo>
                    <a:pt x="21" y="47"/>
                  </a:lnTo>
                  <a:lnTo>
                    <a:pt x="17" y="67"/>
                  </a:lnTo>
                  <a:lnTo>
                    <a:pt x="17" y="1741"/>
                  </a:lnTo>
                  <a:lnTo>
                    <a:pt x="21" y="1760"/>
                  </a:lnTo>
                  <a:lnTo>
                    <a:pt x="32" y="1777"/>
                  </a:lnTo>
                  <a:lnTo>
                    <a:pt x="42" y="1785"/>
                  </a:lnTo>
                  <a:lnTo>
                    <a:pt x="55" y="1791"/>
                  </a:lnTo>
                  <a:lnTo>
                    <a:pt x="69" y="1792"/>
                  </a:lnTo>
                  <a:lnTo>
                    <a:pt x="2446" y="1792"/>
                  </a:lnTo>
                  <a:lnTo>
                    <a:pt x="2466" y="1788"/>
                  </a:lnTo>
                  <a:lnTo>
                    <a:pt x="2482" y="1777"/>
                  </a:lnTo>
                  <a:lnTo>
                    <a:pt x="2493" y="1760"/>
                  </a:lnTo>
                  <a:lnTo>
                    <a:pt x="2498" y="1741"/>
                  </a:lnTo>
                  <a:lnTo>
                    <a:pt x="2498" y="67"/>
                  </a:lnTo>
                  <a:lnTo>
                    <a:pt x="2493" y="47"/>
                  </a:lnTo>
                  <a:lnTo>
                    <a:pt x="2482" y="30"/>
                  </a:lnTo>
                  <a:lnTo>
                    <a:pt x="2466" y="19"/>
                  </a:lnTo>
                  <a:lnTo>
                    <a:pt x="2446" y="15"/>
                  </a:lnTo>
                  <a:close/>
                </a:path>
              </a:pathLst>
            </a:custGeom>
            <a:solidFill>
              <a:srgbClr val="8C28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Группа 227"/>
            <p:cNvGrpSpPr/>
            <p:nvPr/>
          </p:nvGrpSpPr>
          <p:grpSpPr>
            <a:xfrm>
              <a:off x="1344156" y="2421989"/>
              <a:ext cx="6450788" cy="3851373"/>
              <a:chOff x="5988855" y="1265717"/>
              <a:chExt cx="5901579" cy="3523474"/>
            </a:xfrm>
          </p:grpSpPr>
          <p:sp>
            <p:nvSpPr>
              <p:cNvPr id="10" name="Freeform 17"/>
              <p:cNvSpPr>
                <a:spLocks noEditPoints="1"/>
              </p:cNvSpPr>
              <p:nvPr/>
            </p:nvSpPr>
            <p:spPr bwMode="auto">
              <a:xfrm>
                <a:off x="5988855" y="1265717"/>
                <a:ext cx="5615639" cy="35234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263" y="0"/>
                  </a:cxn>
                  <a:cxn ang="0">
                    <a:pos x="2263" y="1630"/>
                  </a:cxn>
                  <a:cxn ang="0">
                    <a:pos x="0" y="163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256" y="7"/>
                  </a:cxn>
                  <a:cxn ang="0">
                    <a:pos x="5" y="7"/>
                  </a:cxn>
                  <a:cxn ang="0">
                    <a:pos x="5" y="1624"/>
                  </a:cxn>
                  <a:cxn ang="0">
                    <a:pos x="2256" y="1624"/>
                  </a:cxn>
                  <a:cxn ang="0">
                    <a:pos x="2256" y="7"/>
                  </a:cxn>
                </a:cxnLst>
                <a:rect l="0" t="0" r="r" b="b"/>
                <a:pathLst>
                  <a:path w="2263" h="1630">
                    <a:moveTo>
                      <a:pt x="2" y="0"/>
                    </a:moveTo>
                    <a:lnTo>
                      <a:pt x="2263" y="0"/>
                    </a:lnTo>
                    <a:lnTo>
                      <a:pt x="2263" y="1630"/>
                    </a:lnTo>
                    <a:lnTo>
                      <a:pt x="0" y="16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256" y="7"/>
                    </a:moveTo>
                    <a:lnTo>
                      <a:pt x="5" y="7"/>
                    </a:lnTo>
                    <a:lnTo>
                      <a:pt x="5" y="1624"/>
                    </a:lnTo>
                    <a:lnTo>
                      <a:pt x="2256" y="1624"/>
                    </a:lnTo>
                    <a:lnTo>
                      <a:pt x="2256" y="7"/>
                    </a:lnTo>
                    <a:close/>
                  </a:path>
                </a:pathLst>
              </a:custGeom>
              <a:solidFill>
                <a:srgbClr val="8C2877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1785217" y="3088463"/>
                <a:ext cx="105217" cy="1052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5" y="3"/>
                  </a:cxn>
                  <a:cxn ang="0">
                    <a:pos x="42" y="10"/>
                  </a:cxn>
                  <a:cxn ang="0">
                    <a:pos x="45" y="14"/>
                  </a:cxn>
                  <a:cxn ang="0">
                    <a:pos x="46" y="18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36" y="41"/>
                  </a:cxn>
                  <a:cxn ang="0">
                    <a:pos x="32" y="44"/>
                  </a:cxn>
                  <a:cxn ang="0">
                    <a:pos x="28" y="46"/>
                  </a:cxn>
                  <a:cxn ang="0">
                    <a:pos x="18" y="46"/>
                  </a:cxn>
                  <a:cxn ang="0">
                    <a:pos x="14" y="44"/>
                  </a:cxn>
                  <a:cxn ang="0">
                    <a:pos x="10" y="41"/>
                  </a:cxn>
                  <a:cxn ang="0">
                    <a:pos x="3" y="35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5" y="11"/>
                  </a:cxn>
                  <a:cxn ang="0">
                    <a:pos x="32" y="8"/>
                  </a:cxn>
                  <a:cxn ang="0">
                    <a:pos x="24" y="5"/>
                  </a:cxn>
                  <a:cxn ang="0">
                    <a:pos x="20" y="5"/>
                  </a:cxn>
                  <a:cxn ang="0">
                    <a:pos x="17" y="7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0" y="14"/>
                  </a:cxn>
                  <a:cxn ang="0">
                    <a:pos x="7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9" y="32"/>
                  </a:cxn>
                  <a:cxn ang="0">
                    <a:pos x="14" y="37"/>
                  </a:cxn>
                  <a:cxn ang="0">
                    <a:pos x="20" y="40"/>
                  </a:cxn>
                  <a:cxn ang="0">
                    <a:pos x="27" y="40"/>
                  </a:cxn>
                  <a:cxn ang="0">
                    <a:pos x="32" y="37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1" y="19"/>
                  </a:cxn>
                  <a:cxn ang="0">
                    <a:pos x="38" y="14"/>
                  </a:cxn>
                  <a:cxn ang="0">
                    <a:pos x="35" y="11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35" y="3"/>
                    </a:lnTo>
                    <a:lnTo>
                      <a:pt x="42" y="10"/>
                    </a:lnTo>
                    <a:lnTo>
                      <a:pt x="45" y="14"/>
                    </a:lnTo>
                    <a:lnTo>
                      <a:pt x="46" y="18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6" y="41"/>
                    </a:lnTo>
                    <a:lnTo>
                      <a:pt x="32" y="44"/>
                    </a:lnTo>
                    <a:lnTo>
                      <a:pt x="28" y="46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1"/>
                    </a:lnTo>
                    <a:lnTo>
                      <a:pt x="3" y="35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  <a:moveTo>
                      <a:pt x="35" y="11"/>
                    </a:moveTo>
                    <a:lnTo>
                      <a:pt x="32" y="8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9" y="32"/>
                    </a:lnTo>
                    <a:lnTo>
                      <a:pt x="14" y="37"/>
                    </a:lnTo>
                    <a:lnTo>
                      <a:pt x="20" y="40"/>
                    </a:lnTo>
                    <a:lnTo>
                      <a:pt x="27" y="40"/>
                    </a:lnTo>
                    <a:lnTo>
                      <a:pt x="32" y="37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1" y="19"/>
                    </a:lnTo>
                    <a:lnTo>
                      <a:pt x="38" y="1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8C2877"/>
              </a:solidFill>
              <a:ln w="0">
                <a:solidFill>
                  <a:srgbClr val="8C28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6362" y="542891"/>
            <a:ext cx="2868750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 МИАЦ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группировка статусов.wmv">
            <a:hlinkClick r:id="" action="ppaction://media"/>
          </p:cNvPr>
          <p:cNvPicPr>
            <a:picLocks noRot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8692" y="4358941"/>
            <a:ext cx="5313898" cy="32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8" descr="01-Январь-Управление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29823" y="1490579"/>
            <a:ext cx="13020004" cy="1391525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3958847" y="1873172"/>
            <a:ext cx="6687181" cy="573961"/>
          </a:xfrm>
          <a:prstGeom prst="rect">
            <a:avLst/>
          </a:prstGeom>
          <a:noFill/>
        </p:spPr>
        <p:txBody>
          <a:bodyPr wrap="square" lIns="141691" tIns="70845" rIns="141691" bIns="70845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</a:t>
            </a: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ИНФОРМАТИЗАЦИИ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3" name="Прямоугольный треугольник 192"/>
          <p:cNvSpPr/>
          <p:nvPr/>
        </p:nvSpPr>
        <p:spPr>
          <a:xfrm flipH="1">
            <a:off x="4476235" y="1042957"/>
            <a:ext cx="9331978" cy="1839148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71" tIns="53136" rIns="106271" bIns="53136" rtlCol="0" anchor="ctr"/>
          <a:lstStyle/>
          <a:p>
            <a:pPr algn="ctr"/>
            <a:endParaRPr lang="ru-RU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>
            <a:off x="3931909" y="2506853"/>
            <a:ext cx="6378750" cy="1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Группа 197"/>
          <p:cNvGrpSpPr/>
          <p:nvPr/>
        </p:nvGrpSpPr>
        <p:grpSpPr>
          <a:xfrm>
            <a:off x="805631" y="5186361"/>
            <a:ext cx="6395269" cy="3655980"/>
            <a:chOff x="973098" y="5543551"/>
            <a:chExt cx="5770450" cy="3298790"/>
          </a:xfrm>
        </p:grpSpPr>
        <p:sp>
          <p:nvSpPr>
            <p:cNvPr id="171" name="Скругленный прямоугольник 170"/>
            <p:cNvSpPr/>
            <p:nvPr/>
          </p:nvSpPr>
          <p:spPr>
            <a:xfrm>
              <a:off x="973098" y="5543551"/>
              <a:ext cx="5770450" cy="3298790"/>
            </a:xfrm>
            <a:prstGeom prst="roundRect">
              <a:avLst>
                <a:gd name="adj" fmla="val 7806"/>
              </a:avLst>
            </a:prstGeom>
            <a:noFill/>
            <a:ln w="19050">
              <a:solidFill>
                <a:srgbClr val="8C2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167714" y="5757630"/>
              <a:ext cx="5361750" cy="2870629"/>
            </a:xfrm>
            <a:prstGeom prst="rect">
              <a:avLst/>
            </a:prstGeom>
            <a:noFill/>
            <a:ln w="19050">
              <a:solidFill>
                <a:srgbClr val="8C2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рямоугольник 174"/>
          <p:cNvSpPr/>
          <p:nvPr/>
        </p:nvSpPr>
        <p:spPr>
          <a:xfrm>
            <a:off x="1718462" y="3757601"/>
            <a:ext cx="2478013" cy="722863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2441"/>
              </a:lnSpc>
            </a:pPr>
            <a:r>
              <a:rPr lang="ru-RU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</a:t>
            </a:r>
            <a:r>
              <a:rPr lang="ru-RU" sz="23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пользователей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5740887" y="3757601"/>
            <a:ext cx="3012413" cy="722863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2441"/>
              </a:lnSpc>
            </a:pPr>
            <a:r>
              <a:rPr lang="ru-RU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</a:t>
            </a:r>
            <a:r>
              <a:rPr lang="ru-RU" sz="23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документов в сутки 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10201296" y="3757601"/>
            <a:ext cx="3806362" cy="722863"/>
          </a:xfrm>
          <a:prstGeom prst="rect">
            <a:avLst/>
          </a:prstGeom>
        </p:spPr>
        <p:txBody>
          <a:bodyPr wrap="square" lIns="106271" tIns="53136" rIns="106271" bIns="53136">
            <a:spAutoFit/>
          </a:bodyPr>
          <a:lstStyle/>
          <a:p>
            <a:pPr>
              <a:lnSpc>
                <a:spcPts val="2441"/>
              </a:lnSpc>
            </a:pPr>
            <a:r>
              <a:rPr lang="ru-RU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использования </a:t>
            </a:r>
            <a:r>
              <a:rPr lang="ru-RU" sz="2300" dirty="0" smtClean="0">
                <a:solidFill>
                  <a:srgbClr val="8C28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информационных систем </a:t>
            </a:r>
            <a:endParaRPr lang="ru-RU" sz="2300" dirty="0">
              <a:solidFill>
                <a:srgbClr val="8C28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7434443" y="5186361"/>
            <a:ext cx="6395269" cy="3655980"/>
            <a:chOff x="7434444" y="5543551"/>
            <a:chExt cx="5770450" cy="3298790"/>
          </a:xfrm>
        </p:grpSpPr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2144" y="5868910"/>
              <a:ext cx="5338675" cy="2564793"/>
            </a:xfrm>
            <a:prstGeom prst="rect">
              <a:avLst/>
            </a:prstGeom>
          </p:spPr>
        </p:pic>
        <p:sp>
          <p:nvSpPr>
            <p:cNvPr id="179" name="Скругленный прямоугольник 178"/>
            <p:cNvSpPr/>
            <p:nvPr/>
          </p:nvSpPr>
          <p:spPr>
            <a:xfrm>
              <a:off x="7434444" y="5543551"/>
              <a:ext cx="5770450" cy="3298790"/>
            </a:xfrm>
            <a:prstGeom prst="roundRect">
              <a:avLst>
                <a:gd name="adj" fmla="val 7806"/>
              </a:avLst>
            </a:prstGeom>
            <a:noFill/>
            <a:ln w="19050">
              <a:solidFill>
                <a:srgbClr val="8C2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7629062" y="5757630"/>
              <a:ext cx="5361750" cy="2870629"/>
            </a:xfrm>
            <a:prstGeom prst="rect">
              <a:avLst/>
            </a:prstGeom>
            <a:noFill/>
            <a:ln w="19050">
              <a:solidFill>
                <a:srgbClr val="8C2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6271" tIns="53136" rIns="106271" bIns="53136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850085" y="3710728"/>
            <a:ext cx="722085" cy="720003"/>
            <a:chOff x="2414588" y="-1108075"/>
            <a:chExt cx="1651000" cy="1646238"/>
          </a:xfrm>
        </p:grpSpPr>
        <p:sp>
          <p:nvSpPr>
            <p:cNvPr id="182" name="Freeform 35"/>
            <p:cNvSpPr>
              <a:spLocks/>
            </p:cNvSpPr>
            <p:nvPr/>
          </p:nvSpPr>
          <p:spPr bwMode="auto">
            <a:xfrm>
              <a:off x="2414588" y="-1108075"/>
              <a:ext cx="1651000" cy="1646238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90" y="5"/>
                </a:cxn>
                <a:cxn ang="0">
                  <a:pos x="658" y="19"/>
                </a:cxn>
                <a:cxn ang="0">
                  <a:pos x="722" y="41"/>
                </a:cxn>
                <a:cxn ang="0">
                  <a:pos x="782" y="71"/>
                </a:cxn>
                <a:cxn ang="0">
                  <a:pos x="838" y="108"/>
                </a:cxn>
                <a:cxn ang="0">
                  <a:pos x="887" y="152"/>
                </a:cxn>
                <a:cxn ang="0">
                  <a:pos x="932" y="202"/>
                </a:cxn>
                <a:cxn ang="0">
                  <a:pos x="968" y="257"/>
                </a:cxn>
                <a:cxn ang="0">
                  <a:pos x="998" y="318"/>
                </a:cxn>
                <a:cxn ang="0">
                  <a:pos x="1021" y="381"/>
                </a:cxn>
                <a:cxn ang="0">
                  <a:pos x="1035" y="450"/>
                </a:cxn>
                <a:cxn ang="0">
                  <a:pos x="1040" y="519"/>
                </a:cxn>
                <a:cxn ang="0">
                  <a:pos x="1035" y="589"/>
                </a:cxn>
                <a:cxn ang="0">
                  <a:pos x="1021" y="658"/>
                </a:cxn>
                <a:cxn ang="0">
                  <a:pos x="998" y="721"/>
                </a:cxn>
                <a:cxn ang="0">
                  <a:pos x="968" y="782"/>
                </a:cxn>
                <a:cxn ang="0">
                  <a:pos x="932" y="836"/>
                </a:cxn>
                <a:cxn ang="0">
                  <a:pos x="887" y="885"/>
                </a:cxn>
                <a:cxn ang="0">
                  <a:pos x="838" y="929"/>
                </a:cxn>
                <a:cxn ang="0">
                  <a:pos x="782" y="966"/>
                </a:cxn>
                <a:cxn ang="0">
                  <a:pos x="722" y="996"/>
                </a:cxn>
                <a:cxn ang="0">
                  <a:pos x="658" y="1018"/>
                </a:cxn>
                <a:cxn ang="0">
                  <a:pos x="590" y="1033"/>
                </a:cxn>
                <a:cxn ang="0">
                  <a:pos x="520" y="1037"/>
                </a:cxn>
                <a:cxn ang="0">
                  <a:pos x="450" y="1033"/>
                </a:cxn>
                <a:cxn ang="0">
                  <a:pos x="382" y="1018"/>
                </a:cxn>
                <a:cxn ang="0">
                  <a:pos x="318" y="996"/>
                </a:cxn>
                <a:cxn ang="0">
                  <a:pos x="258" y="966"/>
                </a:cxn>
                <a:cxn ang="0">
                  <a:pos x="202" y="929"/>
                </a:cxn>
                <a:cxn ang="0">
                  <a:pos x="153" y="885"/>
                </a:cxn>
                <a:cxn ang="0">
                  <a:pos x="108" y="836"/>
                </a:cxn>
                <a:cxn ang="0">
                  <a:pos x="72" y="782"/>
                </a:cxn>
                <a:cxn ang="0">
                  <a:pos x="42" y="721"/>
                </a:cxn>
                <a:cxn ang="0">
                  <a:pos x="19" y="658"/>
                </a:cxn>
                <a:cxn ang="0">
                  <a:pos x="5" y="589"/>
                </a:cxn>
                <a:cxn ang="0">
                  <a:pos x="0" y="519"/>
                </a:cxn>
                <a:cxn ang="0">
                  <a:pos x="5" y="450"/>
                </a:cxn>
                <a:cxn ang="0">
                  <a:pos x="19" y="381"/>
                </a:cxn>
                <a:cxn ang="0">
                  <a:pos x="42" y="318"/>
                </a:cxn>
                <a:cxn ang="0">
                  <a:pos x="72" y="257"/>
                </a:cxn>
                <a:cxn ang="0">
                  <a:pos x="108" y="202"/>
                </a:cxn>
                <a:cxn ang="0">
                  <a:pos x="153" y="152"/>
                </a:cxn>
                <a:cxn ang="0">
                  <a:pos x="202" y="108"/>
                </a:cxn>
                <a:cxn ang="0">
                  <a:pos x="258" y="71"/>
                </a:cxn>
                <a:cxn ang="0">
                  <a:pos x="318" y="41"/>
                </a:cxn>
                <a:cxn ang="0">
                  <a:pos x="382" y="19"/>
                </a:cxn>
                <a:cxn ang="0">
                  <a:pos x="450" y="5"/>
                </a:cxn>
                <a:cxn ang="0">
                  <a:pos x="520" y="0"/>
                </a:cxn>
              </a:cxnLst>
              <a:rect l="0" t="0" r="r" b="b"/>
              <a:pathLst>
                <a:path w="1040" h="1037">
                  <a:moveTo>
                    <a:pt x="520" y="0"/>
                  </a:moveTo>
                  <a:lnTo>
                    <a:pt x="590" y="5"/>
                  </a:lnTo>
                  <a:lnTo>
                    <a:pt x="658" y="19"/>
                  </a:lnTo>
                  <a:lnTo>
                    <a:pt x="722" y="41"/>
                  </a:lnTo>
                  <a:lnTo>
                    <a:pt x="782" y="71"/>
                  </a:lnTo>
                  <a:lnTo>
                    <a:pt x="838" y="108"/>
                  </a:lnTo>
                  <a:lnTo>
                    <a:pt x="887" y="152"/>
                  </a:lnTo>
                  <a:lnTo>
                    <a:pt x="932" y="202"/>
                  </a:lnTo>
                  <a:lnTo>
                    <a:pt x="968" y="257"/>
                  </a:lnTo>
                  <a:lnTo>
                    <a:pt x="998" y="318"/>
                  </a:lnTo>
                  <a:lnTo>
                    <a:pt x="1021" y="381"/>
                  </a:lnTo>
                  <a:lnTo>
                    <a:pt x="1035" y="450"/>
                  </a:lnTo>
                  <a:lnTo>
                    <a:pt x="1040" y="519"/>
                  </a:lnTo>
                  <a:lnTo>
                    <a:pt x="1035" y="589"/>
                  </a:lnTo>
                  <a:lnTo>
                    <a:pt x="1021" y="658"/>
                  </a:lnTo>
                  <a:lnTo>
                    <a:pt x="998" y="721"/>
                  </a:lnTo>
                  <a:lnTo>
                    <a:pt x="968" y="782"/>
                  </a:lnTo>
                  <a:lnTo>
                    <a:pt x="932" y="836"/>
                  </a:lnTo>
                  <a:lnTo>
                    <a:pt x="887" y="885"/>
                  </a:lnTo>
                  <a:lnTo>
                    <a:pt x="838" y="929"/>
                  </a:lnTo>
                  <a:lnTo>
                    <a:pt x="782" y="966"/>
                  </a:lnTo>
                  <a:lnTo>
                    <a:pt x="722" y="996"/>
                  </a:lnTo>
                  <a:lnTo>
                    <a:pt x="658" y="1018"/>
                  </a:lnTo>
                  <a:lnTo>
                    <a:pt x="590" y="1033"/>
                  </a:lnTo>
                  <a:lnTo>
                    <a:pt x="520" y="1037"/>
                  </a:lnTo>
                  <a:lnTo>
                    <a:pt x="450" y="1033"/>
                  </a:lnTo>
                  <a:lnTo>
                    <a:pt x="382" y="1018"/>
                  </a:lnTo>
                  <a:lnTo>
                    <a:pt x="318" y="996"/>
                  </a:lnTo>
                  <a:lnTo>
                    <a:pt x="258" y="966"/>
                  </a:lnTo>
                  <a:lnTo>
                    <a:pt x="202" y="929"/>
                  </a:lnTo>
                  <a:lnTo>
                    <a:pt x="153" y="885"/>
                  </a:lnTo>
                  <a:lnTo>
                    <a:pt x="108" y="836"/>
                  </a:lnTo>
                  <a:lnTo>
                    <a:pt x="72" y="782"/>
                  </a:lnTo>
                  <a:lnTo>
                    <a:pt x="42" y="721"/>
                  </a:lnTo>
                  <a:lnTo>
                    <a:pt x="19" y="658"/>
                  </a:lnTo>
                  <a:lnTo>
                    <a:pt x="5" y="589"/>
                  </a:lnTo>
                  <a:lnTo>
                    <a:pt x="0" y="519"/>
                  </a:lnTo>
                  <a:lnTo>
                    <a:pt x="5" y="450"/>
                  </a:lnTo>
                  <a:lnTo>
                    <a:pt x="19" y="381"/>
                  </a:lnTo>
                  <a:lnTo>
                    <a:pt x="42" y="318"/>
                  </a:lnTo>
                  <a:lnTo>
                    <a:pt x="72" y="257"/>
                  </a:lnTo>
                  <a:lnTo>
                    <a:pt x="108" y="202"/>
                  </a:lnTo>
                  <a:lnTo>
                    <a:pt x="153" y="152"/>
                  </a:lnTo>
                  <a:lnTo>
                    <a:pt x="202" y="108"/>
                  </a:lnTo>
                  <a:lnTo>
                    <a:pt x="258" y="71"/>
                  </a:lnTo>
                  <a:lnTo>
                    <a:pt x="318" y="41"/>
                  </a:lnTo>
                  <a:lnTo>
                    <a:pt x="382" y="19"/>
                  </a:lnTo>
                  <a:lnTo>
                    <a:pt x="450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C28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auto">
            <a:xfrm>
              <a:off x="3021013" y="-752475"/>
              <a:ext cx="1020763" cy="12604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227" y="0"/>
                </a:cxn>
                <a:cxn ang="0">
                  <a:pos x="643" y="415"/>
                </a:cxn>
                <a:cxn ang="0">
                  <a:pos x="642" y="423"/>
                </a:cxn>
                <a:cxn ang="0">
                  <a:pos x="626" y="470"/>
                </a:cxn>
                <a:cxn ang="0">
                  <a:pos x="623" y="477"/>
                </a:cxn>
                <a:cxn ang="0">
                  <a:pos x="605" y="520"/>
                </a:cxn>
                <a:cxn ang="0">
                  <a:pos x="596" y="540"/>
                </a:cxn>
                <a:cxn ang="0">
                  <a:pos x="573" y="575"/>
                </a:cxn>
                <a:cxn ang="0">
                  <a:pos x="559" y="597"/>
                </a:cxn>
                <a:cxn ang="0">
                  <a:pos x="545" y="618"/>
                </a:cxn>
                <a:cxn ang="0">
                  <a:pos x="505" y="661"/>
                </a:cxn>
                <a:cxn ang="0">
                  <a:pos x="467" y="696"/>
                </a:cxn>
                <a:cxn ang="0">
                  <a:pos x="451" y="709"/>
                </a:cxn>
                <a:cxn ang="0">
                  <a:pos x="400" y="742"/>
                </a:cxn>
                <a:cxn ang="0">
                  <a:pos x="340" y="772"/>
                </a:cxn>
                <a:cxn ang="0">
                  <a:pos x="276" y="794"/>
                </a:cxn>
                <a:cxn ang="0">
                  <a:pos x="273" y="794"/>
                </a:cxn>
                <a:cxn ang="0">
                  <a:pos x="68" y="591"/>
                </a:cxn>
                <a:cxn ang="0">
                  <a:pos x="68" y="219"/>
                </a:cxn>
                <a:cxn ang="0">
                  <a:pos x="0" y="151"/>
                </a:cxn>
                <a:cxn ang="0">
                  <a:pos x="0" y="51"/>
                </a:cxn>
                <a:cxn ang="0">
                  <a:pos x="97" y="0"/>
                </a:cxn>
              </a:cxnLst>
              <a:rect l="0" t="0" r="r" b="b"/>
              <a:pathLst>
                <a:path w="643" h="794">
                  <a:moveTo>
                    <a:pt x="97" y="0"/>
                  </a:moveTo>
                  <a:lnTo>
                    <a:pt x="227" y="0"/>
                  </a:lnTo>
                  <a:lnTo>
                    <a:pt x="643" y="415"/>
                  </a:lnTo>
                  <a:lnTo>
                    <a:pt x="642" y="423"/>
                  </a:lnTo>
                  <a:lnTo>
                    <a:pt x="626" y="470"/>
                  </a:lnTo>
                  <a:lnTo>
                    <a:pt x="623" y="477"/>
                  </a:lnTo>
                  <a:lnTo>
                    <a:pt x="605" y="520"/>
                  </a:lnTo>
                  <a:lnTo>
                    <a:pt x="596" y="540"/>
                  </a:lnTo>
                  <a:lnTo>
                    <a:pt x="573" y="575"/>
                  </a:lnTo>
                  <a:lnTo>
                    <a:pt x="559" y="597"/>
                  </a:lnTo>
                  <a:lnTo>
                    <a:pt x="545" y="618"/>
                  </a:lnTo>
                  <a:lnTo>
                    <a:pt x="505" y="661"/>
                  </a:lnTo>
                  <a:lnTo>
                    <a:pt x="467" y="696"/>
                  </a:lnTo>
                  <a:lnTo>
                    <a:pt x="451" y="709"/>
                  </a:lnTo>
                  <a:lnTo>
                    <a:pt x="400" y="742"/>
                  </a:lnTo>
                  <a:lnTo>
                    <a:pt x="340" y="772"/>
                  </a:lnTo>
                  <a:lnTo>
                    <a:pt x="276" y="794"/>
                  </a:lnTo>
                  <a:lnTo>
                    <a:pt x="273" y="794"/>
                  </a:lnTo>
                  <a:lnTo>
                    <a:pt x="68" y="591"/>
                  </a:lnTo>
                  <a:lnTo>
                    <a:pt x="68" y="219"/>
                  </a:lnTo>
                  <a:lnTo>
                    <a:pt x="0" y="151"/>
                  </a:lnTo>
                  <a:lnTo>
                    <a:pt x="0" y="5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A1A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auto">
            <a:xfrm>
              <a:off x="3021013" y="-752475"/>
              <a:ext cx="360363" cy="938213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227" y="0"/>
                </a:cxn>
                <a:cxn ang="0">
                  <a:pos x="227" y="591"/>
                </a:cxn>
                <a:cxn ang="0">
                  <a:pos x="68" y="591"/>
                </a:cxn>
                <a:cxn ang="0">
                  <a:pos x="68" y="151"/>
                </a:cxn>
                <a:cxn ang="0">
                  <a:pos x="0" y="151"/>
                </a:cxn>
                <a:cxn ang="0">
                  <a:pos x="0" y="51"/>
                </a:cxn>
                <a:cxn ang="0">
                  <a:pos x="97" y="0"/>
                </a:cxn>
              </a:cxnLst>
              <a:rect l="0" t="0" r="r" b="b"/>
              <a:pathLst>
                <a:path w="227" h="591">
                  <a:moveTo>
                    <a:pt x="97" y="0"/>
                  </a:moveTo>
                  <a:lnTo>
                    <a:pt x="227" y="0"/>
                  </a:lnTo>
                  <a:lnTo>
                    <a:pt x="227" y="591"/>
                  </a:lnTo>
                  <a:lnTo>
                    <a:pt x="68" y="591"/>
                  </a:lnTo>
                  <a:lnTo>
                    <a:pt x="68" y="151"/>
                  </a:lnTo>
                  <a:lnTo>
                    <a:pt x="0" y="151"/>
                  </a:lnTo>
                  <a:lnTo>
                    <a:pt x="0" y="5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4914884" y="3710728"/>
            <a:ext cx="721392" cy="720003"/>
            <a:chOff x="4284663" y="-1108075"/>
            <a:chExt cx="1649413" cy="1646238"/>
          </a:xfrm>
        </p:grpSpPr>
        <p:sp>
          <p:nvSpPr>
            <p:cNvPr id="186" name="Freeform 41"/>
            <p:cNvSpPr>
              <a:spLocks/>
            </p:cNvSpPr>
            <p:nvPr/>
          </p:nvSpPr>
          <p:spPr bwMode="auto">
            <a:xfrm>
              <a:off x="4284663" y="-1108075"/>
              <a:ext cx="1649413" cy="1646238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90" y="5"/>
                </a:cxn>
                <a:cxn ang="0">
                  <a:pos x="658" y="19"/>
                </a:cxn>
                <a:cxn ang="0">
                  <a:pos x="721" y="41"/>
                </a:cxn>
                <a:cxn ang="0">
                  <a:pos x="782" y="71"/>
                </a:cxn>
                <a:cxn ang="0">
                  <a:pos x="837" y="108"/>
                </a:cxn>
                <a:cxn ang="0">
                  <a:pos x="887" y="152"/>
                </a:cxn>
                <a:cxn ang="0">
                  <a:pos x="931" y="202"/>
                </a:cxn>
                <a:cxn ang="0">
                  <a:pos x="968" y="257"/>
                </a:cxn>
                <a:cxn ang="0">
                  <a:pos x="998" y="318"/>
                </a:cxn>
                <a:cxn ang="0">
                  <a:pos x="1020" y="381"/>
                </a:cxn>
                <a:cxn ang="0">
                  <a:pos x="1034" y="450"/>
                </a:cxn>
                <a:cxn ang="0">
                  <a:pos x="1039" y="519"/>
                </a:cxn>
                <a:cxn ang="0">
                  <a:pos x="1034" y="589"/>
                </a:cxn>
                <a:cxn ang="0">
                  <a:pos x="1020" y="658"/>
                </a:cxn>
                <a:cxn ang="0">
                  <a:pos x="998" y="721"/>
                </a:cxn>
                <a:cxn ang="0">
                  <a:pos x="968" y="782"/>
                </a:cxn>
                <a:cxn ang="0">
                  <a:pos x="931" y="836"/>
                </a:cxn>
                <a:cxn ang="0">
                  <a:pos x="887" y="885"/>
                </a:cxn>
                <a:cxn ang="0">
                  <a:pos x="837" y="929"/>
                </a:cxn>
                <a:cxn ang="0">
                  <a:pos x="782" y="966"/>
                </a:cxn>
                <a:cxn ang="0">
                  <a:pos x="721" y="996"/>
                </a:cxn>
                <a:cxn ang="0">
                  <a:pos x="658" y="1018"/>
                </a:cxn>
                <a:cxn ang="0">
                  <a:pos x="590" y="1033"/>
                </a:cxn>
                <a:cxn ang="0">
                  <a:pos x="520" y="1037"/>
                </a:cxn>
                <a:cxn ang="0">
                  <a:pos x="450" y="1033"/>
                </a:cxn>
                <a:cxn ang="0">
                  <a:pos x="381" y="1018"/>
                </a:cxn>
                <a:cxn ang="0">
                  <a:pos x="318" y="996"/>
                </a:cxn>
                <a:cxn ang="0">
                  <a:pos x="257" y="966"/>
                </a:cxn>
                <a:cxn ang="0">
                  <a:pos x="202" y="929"/>
                </a:cxn>
                <a:cxn ang="0">
                  <a:pos x="152" y="885"/>
                </a:cxn>
                <a:cxn ang="0">
                  <a:pos x="108" y="836"/>
                </a:cxn>
                <a:cxn ang="0">
                  <a:pos x="71" y="782"/>
                </a:cxn>
                <a:cxn ang="0">
                  <a:pos x="41" y="721"/>
                </a:cxn>
                <a:cxn ang="0">
                  <a:pos x="19" y="658"/>
                </a:cxn>
                <a:cxn ang="0">
                  <a:pos x="5" y="589"/>
                </a:cxn>
                <a:cxn ang="0">
                  <a:pos x="0" y="519"/>
                </a:cxn>
                <a:cxn ang="0">
                  <a:pos x="5" y="450"/>
                </a:cxn>
                <a:cxn ang="0">
                  <a:pos x="19" y="381"/>
                </a:cxn>
                <a:cxn ang="0">
                  <a:pos x="41" y="318"/>
                </a:cxn>
                <a:cxn ang="0">
                  <a:pos x="71" y="257"/>
                </a:cxn>
                <a:cxn ang="0">
                  <a:pos x="108" y="202"/>
                </a:cxn>
                <a:cxn ang="0">
                  <a:pos x="152" y="152"/>
                </a:cxn>
                <a:cxn ang="0">
                  <a:pos x="202" y="108"/>
                </a:cxn>
                <a:cxn ang="0">
                  <a:pos x="257" y="71"/>
                </a:cxn>
                <a:cxn ang="0">
                  <a:pos x="318" y="41"/>
                </a:cxn>
                <a:cxn ang="0">
                  <a:pos x="381" y="19"/>
                </a:cxn>
                <a:cxn ang="0">
                  <a:pos x="450" y="5"/>
                </a:cxn>
                <a:cxn ang="0">
                  <a:pos x="520" y="0"/>
                </a:cxn>
              </a:cxnLst>
              <a:rect l="0" t="0" r="r" b="b"/>
              <a:pathLst>
                <a:path w="1039" h="1037">
                  <a:moveTo>
                    <a:pt x="520" y="0"/>
                  </a:moveTo>
                  <a:lnTo>
                    <a:pt x="590" y="5"/>
                  </a:lnTo>
                  <a:lnTo>
                    <a:pt x="658" y="19"/>
                  </a:lnTo>
                  <a:lnTo>
                    <a:pt x="721" y="41"/>
                  </a:lnTo>
                  <a:lnTo>
                    <a:pt x="782" y="71"/>
                  </a:lnTo>
                  <a:lnTo>
                    <a:pt x="837" y="108"/>
                  </a:lnTo>
                  <a:lnTo>
                    <a:pt x="887" y="152"/>
                  </a:lnTo>
                  <a:lnTo>
                    <a:pt x="931" y="202"/>
                  </a:lnTo>
                  <a:lnTo>
                    <a:pt x="968" y="257"/>
                  </a:lnTo>
                  <a:lnTo>
                    <a:pt x="998" y="318"/>
                  </a:lnTo>
                  <a:lnTo>
                    <a:pt x="1020" y="381"/>
                  </a:lnTo>
                  <a:lnTo>
                    <a:pt x="1034" y="450"/>
                  </a:lnTo>
                  <a:lnTo>
                    <a:pt x="1039" y="519"/>
                  </a:lnTo>
                  <a:lnTo>
                    <a:pt x="1034" y="589"/>
                  </a:lnTo>
                  <a:lnTo>
                    <a:pt x="1020" y="658"/>
                  </a:lnTo>
                  <a:lnTo>
                    <a:pt x="998" y="721"/>
                  </a:lnTo>
                  <a:lnTo>
                    <a:pt x="968" y="782"/>
                  </a:lnTo>
                  <a:lnTo>
                    <a:pt x="931" y="836"/>
                  </a:lnTo>
                  <a:lnTo>
                    <a:pt x="887" y="885"/>
                  </a:lnTo>
                  <a:lnTo>
                    <a:pt x="837" y="929"/>
                  </a:lnTo>
                  <a:lnTo>
                    <a:pt x="782" y="966"/>
                  </a:lnTo>
                  <a:lnTo>
                    <a:pt x="721" y="996"/>
                  </a:lnTo>
                  <a:lnTo>
                    <a:pt x="658" y="1018"/>
                  </a:lnTo>
                  <a:lnTo>
                    <a:pt x="590" y="1033"/>
                  </a:lnTo>
                  <a:lnTo>
                    <a:pt x="520" y="1037"/>
                  </a:lnTo>
                  <a:lnTo>
                    <a:pt x="450" y="1033"/>
                  </a:lnTo>
                  <a:lnTo>
                    <a:pt x="381" y="1018"/>
                  </a:lnTo>
                  <a:lnTo>
                    <a:pt x="318" y="996"/>
                  </a:lnTo>
                  <a:lnTo>
                    <a:pt x="257" y="966"/>
                  </a:lnTo>
                  <a:lnTo>
                    <a:pt x="202" y="929"/>
                  </a:lnTo>
                  <a:lnTo>
                    <a:pt x="152" y="885"/>
                  </a:lnTo>
                  <a:lnTo>
                    <a:pt x="108" y="836"/>
                  </a:lnTo>
                  <a:lnTo>
                    <a:pt x="71" y="782"/>
                  </a:lnTo>
                  <a:lnTo>
                    <a:pt x="41" y="721"/>
                  </a:lnTo>
                  <a:lnTo>
                    <a:pt x="19" y="658"/>
                  </a:lnTo>
                  <a:lnTo>
                    <a:pt x="5" y="589"/>
                  </a:lnTo>
                  <a:lnTo>
                    <a:pt x="0" y="519"/>
                  </a:lnTo>
                  <a:lnTo>
                    <a:pt x="5" y="450"/>
                  </a:lnTo>
                  <a:lnTo>
                    <a:pt x="19" y="381"/>
                  </a:lnTo>
                  <a:lnTo>
                    <a:pt x="41" y="318"/>
                  </a:lnTo>
                  <a:lnTo>
                    <a:pt x="71" y="257"/>
                  </a:lnTo>
                  <a:lnTo>
                    <a:pt x="108" y="202"/>
                  </a:lnTo>
                  <a:lnTo>
                    <a:pt x="152" y="152"/>
                  </a:lnTo>
                  <a:lnTo>
                    <a:pt x="202" y="108"/>
                  </a:lnTo>
                  <a:lnTo>
                    <a:pt x="257" y="71"/>
                  </a:lnTo>
                  <a:lnTo>
                    <a:pt x="318" y="41"/>
                  </a:lnTo>
                  <a:lnTo>
                    <a:pt x="381" y="19"/>
                  </a:lnTo>
                  <a:lnTo>
                    <a:pt x="450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638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auto">
            <a:xfrm>
              <a:off x="4840288" y="-760413"/>
              <a:ext cx="1071563" cy="129381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1" y="3"/>
                </a:cxn>
                <a:cxn ang="0">
                  <a:pos x="247" y="11"/>
                </a:cxn>
                <a:cxn ang="0">
                  <a:pos x="279" y="26"/>
                </a:cxn>
                <a:cxn ang="0">
                  <a:pos x="305" y="45"/>
                </a:cxn>
                <a:cxn ang="0">
                  <a:pos x="675" y="413"/>
                </a:cxn>
                <a:cxn ang="0">
                  <a:pos x="672" y="429"/>
                </a:cxn>
                <a:cxn ang="0">
                  <a:pos x="662" y="463"/>
                </a:cxn>
                <a:cxn ang="0">
                  <a:pos x="654" y="486"/>
                </a:cxn>
                <a:cxn ang="0">
                  <a:pos x="640" y="517"/>
                </a:cxn>
                <a:cxn ang="0">
                  <a:pos x="624" y="550"/>
                </a:cxn>
                <a:cxn ang="0">
                  <a:pos x="602" y="586"/>
                </a:cxn>
                <a:cxn ang="0">
                  <a:pos x="595" y="594"/>
                </a:cxn>
                <a:cxn ang="0">
                  <a:pos x="572" y="628"/>
                </a:cxn>
                <a:cxn ang="0">
                  <a:pos x="543" y="660"/>
                </a:cxn>
                <a:cxn ang="0">
                  <a:pos x="524" y="679"/>
                </a:cxn>
                <a:cxn ang="0">
                  <a:pos x="508" y="691"/>
                </a:cxn>
                <a:cxn ang="0">
                  <a:pos x="473" y="720"/>
                </a:cxn>
                <a:cxn ang="0">
                  <a:pos x="443" y="739"/>
                </a:cxn>
                <a:cxn ang="0">
                  <a:pos x="425" y="750"/>
                </a:cxn>
                <a:cxn ang="0">
                  <a:pos x="371" y="777"/>
                </a:cxn>
                <a:cxn ang="0">
                  <a:pos x="308" y="799"/>
                </a:cxn>
                <a:cxn ang="0">
                  <a:pos x="240" y="814"/>
                </a:cxn>
                <a:cxn ang="0">
                  <a:pos x="222" y="815"/>
                </a:cxn>
                <a:cxn ang="0">
                  <a:pos x="7" y="601"/>
                </a:cxn>
                <a:cxn ang="0">
                  <a:pos x="0" y="502"/>
                </a:cxn>
                <a:cxn ang="0">
                  <a:pos x="42" y="456"/>
                </a:cxn>
                <a:cxn ang="0">
                  <a:pos x="82" y="412"/>
                </a:cxn>
                <a:cxn ang="0">
                  <a:pos x="119" y="370"/>
                </a:cxn>
                <a:cxn ang="0">
                  <a:pos x="147" y="331"/>
                </a:cxn>
                <a:cxn ang="0">
                  <a:pos x="14" y="197"/>
                </a:cxn>
                <a:cxn ang="0">
                  <a:pos x="6" y="162"/>
                </a:cxn>
                <a:cxn ang="0">
                  <a:pos x="170" y="0"/>
                </a:cxn>
              </a:cxnLst>
              <a:rect l="0" t="0" r="r" b="b"/>
              <a:pathLst>
                <a:path w="675" h="815">
                  <a:moveTo>
                    <a:pt x="170" y="0"/>
                  </a:moveTo>
                  <a:lnTo>
                    <a:pt x="211" y="3"/>
                  </a:lnTo>
                  <a:lnTo>
                    <a:pt x="247" y="11"/>
                  </a:lnTo>
                  <a:lnTo>
                    <a:pt x="279" y="26"/>
                  </a:lnTo>
                  <a:lnTo>
                    <a:pt x="305" y="45"/>
                  </a:lnTo>
                  <a:lnTo>
                    <a:pt x="675" y="413"/>
                  </a:lnTo>
                  <a:lnTo>
                    <a:pt x="672" y="429"/>
                  </a:lnTo>
                  <a:lnTo>
                    <a:pt x="662" y="463"/>
                  </a:lnTo>
                  <a:lnTo>
                    <a:pt x="654" y="486"/>
                  </a:lnTo>
                  <a:lnTo>
                    <a:pt x="640" y="517"/>
                  </a:lnTo>
                  <a:lnTo>
                    <a:pt x="624" y="550"/>
                  </a:lnTo>
                  <a:lnTo>
                    <a:pt x="602" y="586"/>
                  </a:lnTo>
                  <a:lnTo>
                    <a:pt x="595" y="594"/>
                  </a:lnTo>
                  <a:lnTo>
                    <a:pt x="572" y="628"/>
                  </a:lnTo>
                  <a:lnTo>
                    <a:pt x="543" y="660"/>
                  </a:lnTo>
                  <a:lnTo>
                    <a:pt x="524" y="679"/>
                  </a:lnTo>
                  <a:lnTo>
                    <a:pt x="508" y="691"/>
                  </a:lnTo>
                  <a:lnTo>
                    <a:pt x="473" y="720"/>
                  </a:lnTo>
                  <a:lnTo>
                    <a:pt x="443" y="739"/>
                  </a:lnTo>
                  <a:lnTo>
                    <a:pt x="425" y="750"/>
                  </a:lnTo>
                  <a:lnTo>
                    <a:pt x="371" y="777"/>
                  </a:lnTo>
                  <a:lnTo>
                    <a:pt x="308" y="799"/>
                  </a:lnTo>
                  <a:lnTo>
                    <a:pt x="240" y="814"/>
                  </a:lnTo>
                  <a:lnTo>
                    <a:pt x="222" y="815"/>
                  </a:lnTo>
                  <a:lnTo>
                    <a:pt x="7" y="601"/>
                  </a:lnTo>
                  <a:lnTo>
                    <a:pt x="0" y="502"/>
                  </a:lnTo>
                  <a:lnTo>
                    <a:pt x="42" y="456"/>
                  </a:lnTo>
                  <a:lnTo>
                    <a:pt x="82" y="412"/>
                  </a:lnTo>
                  <a:lnTo>
                    <a:pt x="119" y="370"/>
                  </a:lnTo>
                  <a:lnTo>
                    <a:pt x="147" y="331"/>
                  </a:lnTo>
                  <a:lnTo>
                    <a:pt x="14" y="197"/>
                  </a:lnTo>
                  <a:lnTo>
                    <a:pt x="6" y="16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8C28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auto">
            <a:xfrm>
              <a:off x="4814888" y="-760413"/>
              <a:ext cx="590550" cy="954088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6" y="0"/>
                </a:cxn>
                <a:cxn ang="0">
                  <a:pos x="227" y="3"/>
                </a:cxn>
                <a:cxn ang="0">
                  <a:pos x="263" y="11"/>
                </a:cxn>
                <a:cxn ang="0">
                  <a:pos x="295" y="26"/>
                </a:cxn>
                <a:cxn ang="0">
                  <a:pos x="321" y="45"/>
                </a:cxn>
                <a:cxn ang="0">
                  <a:pos x="325" y="49"/>
                </a:cxn>
                <a:cxn ang="0">
                  <a:pos x="345" y="75"/>
                </a:cxn>
                <a:cxn ang="0">
                  <a:pos x="359" y="105"/>
                </a:cxn>
                <a:cxn ang="0">
                  <a:pos x="367" y="140"/>
                </a:cxn>
                <a:cxn ang="0">
                  <a:pos x="370" y="180"/>
                </a:cxn>
                <a:cxn ang="0">
                  <a:pos x="368" y="223"/>
                </a:cxn>
                <a:cxn ang="0">
                  <a:pos x="360" y="261"/>
                </a:cxn>
                <a:cxn ang="0">
                  <a:pos x="349" y="296"/>
                </a:cxn>
                <a:cxn ang="0">
                  <a:pos x="333" y="329"/>
                </a:cxn>
                <a:cxn ang="0">
                  <a:pos x="314" y="361"/>
                </a:cxn>
                <a:cxn ang="0">
                  <a:pos x="290" y="393"/>
                </a:cxn>
                <a:cxn ang="0">
                  <a:pos x="262" y="428"/>
                </a:cxn>
                <a:cxn ang="0">
                  <a:pos x="230" y="464"/>
                </a:cxn>
                <a:cxn ang="0">
                  <a:pos x="372" y="464"/>
                </a:cxn>
                <a:cxn ang="0">
                  <a:pos x="372" y="601"/>
                </a:cxn>
                <a:cxn ang="0">
                  <a:pos x="23" y="601"/>
                </a:cxn>
                <a:cxn ang="0">
                  <a:pos x="16" y="502"/>
                </a:cxn>
                <a:cxn ang="0">
                  <a:pos x="60" y="455"/>
                </a:cxn>
                <a:cxn ang="0">
                  <a:pos x="101" y="410"/>
                </a:cxn>
                <a:cxn ang="0">
                  <a:pos x="136" y="367"/>
                </a:cxn>
                <a:cxn ang="0">
                  <a:pos x="167" y="326"/>
                </a:cxn>
                <a:cxn ang="0">
                  <a:pos x="189" y="286"/>
                </a:cxn>
                <a:cxn ang="0">
                  <a:pos x="203" y="250"/>
                </a:cxn>
                <a:cxn ang="0">
                  <a:pos x="208" y="213"/>
                </a:cxn>
                <a:cxn ang="0">
                  <a:pos x="206" y="194"/>
                </a:cxn>
                <a:cxn ang="0">
                  <a:pos x="200" y="178"/>
                </a:cxn>
                <a:cxn ang="0">
                  <a:pos x="189" y="167"/>
                </a:cxn>
                <a:cxn ang="0">
                  <a:pos x="174" y="159"/>
                </a:cxn>
                <a:cxn ang="0">
                  <a:pos x="155" y="156"/>
                </a:cxn>
                <a:cxn ang="0">
                  <a:pos x="133" y="157"/>
                </a:cxn>
                <a:cxn ang="0">
                  <a:pos x="112" y="162"/>
                </a:cxn>
                <a:cxn ang="0">
                  <a:pos x="89" y="172"/>
                </a:cxn>
                <a:cxn ang="0">
                  <a:pos x="62" y="183"/>
                </a:cxn>
                <a:cxn ang="0">
                  <a:pos x="30" y="197"/>
                </a:cxn>
                <a:cxn ang="0">
                  <a:pos x="22" y="162"/>
                </a:cxn>
                <a:cxn ang="0">
                  <a:pos x="0" y="49"/>
                </a:cxn>
                <a:cxn ang="0">
                  <a:pos x="38" y="30"/>
                </a:cxn>
                <a:cxn ang="0">
                  <a:pos x="73" y="18"/>
                </a:cxn>
                <a:cxn ang="0">
                  <a:pos x="108" y="8"/>
                </a:cxn>
                <a:cxn ang="0">
                  <a:pos x="144" y="2"/>
                </a:cxn>
                <a:cxn ang="0">
                  <a:pos x="184" y="0"/>
                </a:cxn>
              </a:cxnLst>
              <a:rect l="0" t="0" r="r" b="b"/>
              <a:pathLst>
                <a:path w="372" h="601">
                  <a:moveTo>
                    <a:pt x="184" y="0"/>
                  </a:moveTo>
                  <a:lnTo>
                    <a:pt x="186" y="0"/>
                  </a:lnTo>
                  <a:lnTo>
                    <a:pt x="227" y="3"/>
                  </a:lnTo>
                  <a:lnTo>
                    <a:pt x="263" y="11"/>
                  </a:lnTo>
                  <a:lnTo>
                    <a:pt x="295" y="26"/>
                  </a:lnTo>
                  <a:lnTo>
                    <a:pt x="321" y="45"/>
                  </a:lnTo>
                  <a:lnTo>
                    <a:pt x="325" y="49"/>
                  </a:lnTo>
                  <a:lnTo>
                    <a:pt x="345" y="75"/>
                  </a:lnTo>
                  <a:lnTo>
                    <a:pt x="359" y="105"/>
                  </a:lnTo>
                  <a:lnTo>
                    <a:pt x="367" y="140"/>
                  </a:lnTo>
                  <a:lnTo>
                    <a:pt x="370" y="180"/>
                  </a:lnTo>
                  <a:lnTo>
                    <a:pt x="368" y="223"/>
                  </a:lnTo>
                  <a:lnTo>
                    <a:pt x="360" y="261"/>
                  </a:lnTo>
                  <a:lnTo>
                    <a:pt x="349" y="296"/>
                  </a:lnTo>
                  <a:lnTo>
                    <a:pt x="333" y="329"/>
                  </a:lnTo>
                  <a:lnTo>
                    <a:pt x="314" y="361"/>
                  </a:lnTo>
                  <a:lnTo>
                    <a:pt x="290" y="393"/>
                  </a:lnTo>
                  <a:lnTo>
                    <a:pt x="262" y="428"/>
                  </a:lnTo>
                  <a:lnTo>
                    <a:pt x="230" y="464"/>
                  </a:lnTo>
                  <a:lnTo>
                    <a:pt x="372" y="464"/>
                  </a:lnTo>
                  <a:lnTo>
                    <a:pt x="372" y="601"/>
                  </a:lnTo>
                  <a:lnTo>
                    <a:pt x="23" y="601"/>
                  </a:lnTo>
                  <a:lnTo>
                    <a:pt x="16" y="502"/>
                  </a:lnTo>
                  <a:lnTo>
                    <a:pt x="60" y="455"/>
                  </a:lnTo>
                  <a:lnTo>
                    <a:pt x="101" y="410"/>
                  </a:lnTo>
                  <a:lnTo>
                    <a:pt x="136" y="367"/>
                  </a:lnTo>
                  <a:lnTo>
                    <a:pt x="167" y="326"/>
                  </a:lnTo>
                  <a:lnTo>
                    <a:pt x="189" y="286"/>
                  </a:lnTo>
                  <a:lnTo>
                    <a:pt x="203" y="250"/>
                  </a:lnTo>
                  <a:lnTo>
                    <a:pt x="208" y="213"/>
                  </a:lnTo>
                  <a:lnTo>
                    <a:pt x="206" y="194"/>
                  </a:lnTo>
                  <a:lnTo>
                    <a:pt x="200" y="178"/>
                  </a:lnTo>
                  <a:lnTo>
                    <a:pt x="189" y="167"/>
                  </a:lnTo>
                  <a:lnTo>
                    <a:pt x="174" y="159"/>
                  </a:lnTo>
                  <a:lnTo>
                    <a:pt x="155" y="156"/>
                  </a:lnTo>
                  <a:lnTo>
                    <a:pt x="133" y="157"/>
                  </a:lnTo>
                  <a:lnTo>
                    <a:pt x="112" y="162"/>
                  </a:lnTo>
                  <a:lnTo>
                    <a:pt x="89" y="172"/>
                  </a:lnTo>
                  <a:lnTo>
                    <a:pt x="62" y="183"/>
                  </a:lnTo>
                  <a:lnTo>
                    <a:pt x="30" y="197"/>
                  </a:lnTo>
                  <a:lnTo>
                    <a:pt x="22" y="162"/>
                  </a:lnTo>
                  <a:lnTo>
                    <a:pt x="0" y="49"/>
                  </a:lnTo>
                  <a:lnTo>
                    <a:pt x="38" y="30"/>
                  </a:lnTo>
                  <a:lnTo>
                    <a:pt x="73" y="18"/>
                  </a:lnTo>
                  <a:lnTo>
                    <a:pt x="108" y="8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9403850" y="3710728"/>
            <a:ext cx="720697" cy="720003"/>
            <a:chOff x="6156326" y="-1108075"/>
            <a:chExt cx="1647825" cy="1646238"/>
          </a:xfrm>
        </p:grpSpPr>
        <p:sp>
          <p:nvSpPr>
            <p:cNvPr id="190" name="Freeform 47"/>
            <p:cNvSpPr>
              <a:spLocks/>
            </p:cNvSpPr>
            <p:nvPr/>
          </p:nvSpPr>
          <p:spPr bwMode="auto">
            <a:xfrm>
              <a:off x="6156326" y="-1108075"/>
              <a:ext cx="1647825" cy="1646238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88" y="5"/>
                </a:cxn>
                <a:cxn ang="0">
                  <a:pos x="656" y="19"/>
                </a:cxn>
                <a:cxn ang="0">
                  <a:pos x="720" y="41"/>
                </a:cxn>
                <a:cxn ang="0">
                  <a:pos x="780" y="71"/>
                </a:cxn>
                <a:cxn ang="0">
                  <a:pos x="836" y="108"/>
                </a:cxn>
                <a:cxn ang="0">
                  <a:pos x="885" y="152"/>
                </a:cxn>
                <a:cxn ang="0">
                  <a:pos x="930" y="202"/>
                </a:cxn>
                <a:cxn ang="0">
                  <a:pos x="966" y="257"/>
                </a:cxn>
                <a:cxn ang="0">
                  <a:pos x="997" y="318"/>
                </a:cxn>
                <a:cxn ang="0">
                  <a:pos x="1019" y="381"/>
                </a:cxn>
                <a:cxn ang="0">
                  <a:pos x="1033" y="450"/>
                </a:cxn>
                <a:cxn ang="0">
                  <a:pos x="1038" y="519"/>
                </a:cxn>
                <a:cxn ang="0">
                  <a:pos x="1033" y="589"/>
                </a:cxn>
                <a:cxn ang="0">
                  <a:pos x="1019" y="658"/>
                </a:cxn>
                <a:cxn ang="0">
                  <a:pos x="997" y="721"/>
                </a:cxn>
                <a:cxn ang="0">
                  <a:pos x="966" y="782"/>
                </a:cxn>
                <a:cxn ang="0">
                  <a:pos x="930" y="836"/>
                </a:cxn>
                <a:cxn ang="0">
                  <a:pos x="885" y="885"/>
                </a:cxn>
                <a:cxn ang="0">
                  <a:pos x="836" y="929"/>
                </a:cxn>
                <a:cxn ang="0">
                  <a:pos x="780" y="966"/>
                </a:cxn>
                <a:cxn ang="0">
                  <a:pos x="720" y="996"/>
                </a:cxn>
                <a:cxn ang="0">
                  <a:pos x="656" y="1018"/>
                </a:cxn>
                <a:cxn ang="0">
                  <a:pos x="588" y="1033"/>
                </a:cxn>
                <a:cxn ang="0">
                  <a:pos x="518" y="1037"/>
                </a:cxn>
                <a:cxn ang="0">
                  <a:pos x="448" y="1033"/>
                </a:cxn>
                <a:cxn ang="0">
                  <a:pos x="380" y="1018"/>
                </a:cxn>
                <a:cxn ang="0">
                  <a:pos x="316" y="996"/>
                </a:cxn>
                <a:cxn ang="0">
                  <a:pos x="256" y="966"/>
                </a:cxn>
                <a:cxn ang="0">
                  <a:pos x="200" y="929"/>
                </a:cxn>
                <a:cxn ang="0">
                  <a:pos x="151" y="885"/>
                </a:cxn>
                <a:cxn ang="0">
                  <a:pos x="107" y="836"/>
                </a:cxn>
                <a:cxn ang="0">
                  <a:pos x="70" y="782"/>
                </a:cxn>
                <a:cxn ang="0">
                  <a:pos x="40" y="721"/>
                </a:cxn>
                <a:cxn ang="0">
                  <a:pos x="18" y="658"/>
                </a:cxn>
                <a:cxn ang="0">
                  <a:pos x="3" y="589"/>
                </a:cxn>
                <a:cxn ang="0">
                  <a:pos x="0" y="543"/>
                </a:cxn>
                <a:cxn ang="0">
                  <a:pos x="0" y="496"/>
                </a:cxn>
                <a:cxn ang="0">
                  <a:pos x="3" y="450"/>
                </a:cxn>
                <a:cxn ang="0">
                  <a:pos x="18" y="381"/>
                </a:cxn>
                <a:cxn ang="0">
                  <a:pos x="40" y="318"/>
                </a:cxn>
                <a:cxn ang="0">
                  <a:pos x="70" y="257"/>
                </a:cxn>
                <a:cxn ang="0">
                  <a:pos x="107" y="202"/>
                </a:cxn>
                <a:cxn ang="0">
                  <a:pos x="151" y="152"/>
                </a:cxn>
                <a:cxn ang="0">
                  <a:pos x="200" y="108"/>
                </a:cxn>
                <a:cxn ang="0">
                  <a:pos x="256" y="71"/>
                </a:cxn>
                <a:cxn ang="0">
                  <a:pos x="316" y="41"/>
                </a:cxn>
                <a:cxn ang="0">
                  <a:pos x="380" y="19"/>
                </a:cxn>
                <a:cxn ang="0">
                  <a:pos x="448" y="5"/>
                </a:cxn>
                <a:cxn ang="0">
                  <a:pos x="518" y="0"/>
                </a:cxn>
              </a:cxnLst>
              <a:rect l="0" t="0" r="r" b="b"/>
              <a:pathLst>
                <a:path w="1038" h="1037">
                  <a:moveTo>
                    <a:pt x="518" y="0"/>
                  </a:moveTo>
                  <a:lnTo>
                    <a:pt x="588" y="5"/>
                  </a:lnTo>
                  <a:lnTo>
                    <a:pt x="656" y="19"/>
                  </a:lnTo>
                  <a:lnTo>
                    <a:pt x="720" y="41"/>
                  </a:lnTo>
                  <a:lnTo>
                    <a:pt x="780" y="71"/>
                  </a:lnTo>
                  <a:lnTo>
                    <a:pt x="836" y="108"/>
                  </a:lnTo>
                  <a:lnTo>
                    <a:pt x="885" y="152"/>
                  </a:lnTo>
                  <a:lnTo>
                    <a:pt x="930" y="202"/>
                  </a:lnTo>
                  <a:lnTo>
                    <a:pt x="966" y="257"/>
                  </a:lnTo>
                  <a:lnTo>
                    <a:pt x="997" y="318"/>
                  </a:lnTo>
                  <a:lnTo>
                    <a:pt x="1019" y="381"/>
                  </a:lnTo>
                  <a:lnTo>
                    <a:pt x="1033" y="450"/>
                  </a:lnTo>
                  <a:lnTo>
                    <a:pt x="1038" y="519"/>
                  </a:lnTo>
                  <a:lnTo>
                    <a:pt x="1033" y="589"/>
                  </a:lnTo>
                  <a:lnTo>
                    <a:pt x="1019" y="658"/>
                  </a:lnTo>
                  <a:lnTo>
                    <a:pt x="997" y="721"/>
                  </a:lnTo>
                  <a:lnTo>
                    <a:pt x="966" y="782"/>
                  </a:lnTo>
                  <a:lnTo>
                    <a:pt x="930" y="836"/>
                  </a:lnTo>
                  <a:lnTo>
                    <a:pt x="885" y="885"/>
                  </a:lnTo>
                  <a:lnTo>
                    <a:pt x="836" y="929"/>
                  </a:lnTo>
                  <a:lnTo>
                    <a:pt x="780" y="966"/>
                  </a:lnTo>
                  <a:lnTo>
                    <a:pt x="720" y="996"/>
                  </a:lnTo>
                  <a:lnTo>
                    <a:pt x="656" y="1018"/>
                  </a:lnTo>
                  <a:lnTo>
                    <a:pt x="588" y="1033"/>
                  </a:lnTo>
                  <a:lnTo>
                    <a:pt x="518" y="1037"/>
                  </a:lnTo>
                  <a:lnTo>
                    <a:pt x="448" y="1033"/>
                  </a:lnTo>
                  <a:lnTo>
                    <a:pt x="380" y="1018"/>
                  </a:lnTo>
                  <a:lnTo>
                    <a:pt x="316" y="996"/>
                  </a:lnTo>
                  <a:lnTo>
                    <a:pt x="256" y="966"/>
                  </a:lnTo>
                  <a:lnTo>
                    <a:pt x="200" y="929"/>
                  </a:lnTo>
                  <a:lnTo>
                    <a:pt x="151" y="885"/>
                  </a:lnTo>
                  <a:lnTo>
                    <a:pt x="107" y="836"/>
                  </a:lnTo>
                  <a:lnTo>
                    <a:pt x="70" y="782"/>
                  </a:lnTo>
                  <a:lnTo>
                    <a:pt x="40" y="721"/>
                  </a:lnTo>
                  <a:lnTo>
                    <a:pt x="18" y="658"/>
                  </a:lnTo>
                  <a:lnTo>
                    <a:pt x="3" y="589"/>
                  </a:lnTo>
                  <a:lnTo>
                    <a:pt x="0" y="543"/>
                  </a:lnTo>
                  <a:lnTo>
                    <a:pt x="0" y="496"/>
                  </a:lnTo>
                  <a:lnTo>
                    <a:pt x="3" y="450"/>
                  </a:lnTo>
                  <a:lnTo>
                    <a:pt x="18" y="381"/>
                  </a:lnTo>
                  <a:lnTo>
                    <a:pt x="40" y="318"/>
                  </a:lnTo>
                  <a:lnTo>
                    <a:pt x="70" y="257"/>
                  </a:lnTo>
                  <a:lnTo>
                    <a:pt x="107" y="202"/>
                  </a:lnTo>
                  <a:lnTo>
                    <a:pt x="151" y="152"/>
                  </a:lnTo>
                  <a:lnTo>
                    <a:pt x="200" y="108"/>
                  </a:lnTo>
                  <a:lnTo>
                    <a:pt x="256" y="71"/>
                  </a:lnTo>
                  <a:lnTo>
                    <a:pt x="316" y="41"/>
                  </a:lnTo>
                  <a:lnTo>
                    <a:pt x="380" y="19"/>
                  </a:lnTo>
                  <a:lnTo>
                    <a:pt x="448" y="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48"/>
            <p:cNvSpPr>
              <a:spLocks/>
            </p:cNvSpPr>
            <p:nvPr/>
          </p:nvSpPr>
          <p:spPr bwMode="auto">
            <a:xfrm>
              <a:off x="6708776" y="-708025"/>
              <a:ext cx="1074738" cy="12366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677" y="374"/>
                </a:cxn>
                <a:cxn ang="0">
                  <a:pos x="672" y="398"/>
                </a:cxn>
                <a:cxn ang="0">
                  <a:pos x="668" y="414"/>
                </a:cxn>
                <a:cxn ang="0">
                  <a:pos x="652" y="461"/>
                </a:cxn>
                <a:cxn ang="0">
                  <a:pos x="645" y="476"/>
                </a:cxn>
                <a:cxn ang="0">
                  <a:pos x="625" y="517"/>
                </a:cxn>
                <a:cxn ang="0">
                  <a:pos x="612" y="538"/>
                </a:cxn>
                <a:cxn ang="0">
                  <a:pos x="591" y="569"/>
                </a:cxn>
                <a:cxn ang="0">
                  <a:pos x="577" y="590"/>
                </a:cxn>
                <a:cxn ang="0">
                  <a:pos x="544" y="627"/>
                </a:cxn>
                <a:cxn ang="0">
                  <a:pos x="534" y="636"/>
                </a:cxn>
                <a:cxn ang="0">
                  <a:pos x="496" y="669"/>
                </a:cxn>
                <a:cxn ang="0">
                  <a:pos x="486" y="679"/>
                </a:cxn>
                <a:cxn ang="0">
                  <a:pos x="432" y="714"/>
                </a:cxn>
                <a:cxn ang="0">
                  <a:pos x="372" y="744"/>
                </a:cxn>
                <a:cxn ang="0">
                  <a:pos x="308" y="766"/>
                </a:cxn>
                <a:cxn ang="0">
                  <a:pos x="245" y="779"/>
                </a:cxn>
                <a:cxn ang="0">
                  <a:pos x="0" y="534"/>
                </a:cxn>
                <a:cxn ang="0">
                  <a:pos x="34" y="401"/>
                </a:cxn>
                <a:cxn ang="0">
                  <a:pos x="67" y="412"/>
                </a:cxn>
                <a:cxn ang="0">
                  <a:pos x="97" y="422"/>
                </a:cxn>
                <a:cxn ang="0">
                  <a:pos x="123" y="428"/>
                </a:cxn>
                <a:cxn ang="0">
                  <a:pos x="143" y="430"/>
                </a:cxn>
                <a:cxn ang="0">
                  <a:pos x="153" y="430"/>
                </a:cxn>
                <a:cxn ang="0">
                  <a:pos x="161" y="428"/>
                </a:cxn>
                <a:cxn ang="0">
                  <a:pos x="167" y="425"/>
                </a:cxn>
                <a:cxn ang="0">
                  <a:pos x="68" y="326"/>
                </a:cxn>
                <a:cxn ang="0">
                  <a:pos x="68" y="236"/>
                </a:cxn>
                <a:cxn ang="0">
                  <a:pos x="92" y="212"/>
                </a:cxn>
                <a:cxn ang="0">
                  <a:pos x="21" y="140"/>
                </a:cxn>
                <a:cxn ang="0">
                  <a:pos x="154" y="8"/>
                </a:cxn>
                <a:cxn ang="0">
                  <a:pos x="224" y="80"/>
                </a:cxn>
                <a:cxn ang="0">
                  <a:pos x="304" y="0"/>
                </a:cxn>
              </a:cxnLst>
              <a:rect l="0" t="0" r="r" b="b"/>
              <a:pathLst>
                <a:path w="677" h="779">
                  <a:moveTo>
                    <a:pt x="304" y="0"/>
                  </a:moveTo>
                  <a:lnTo>
                    <a:pt x="677" y="374"/>
                  </a:lnTo>
                  <a:lnTo>
                    <a:pt x="672" y="398"/>
                  </a:lnTo>
                  <a:lnTo>
                    <a:pt x="668" y="414"/>
                  </a:lnTo>
                  <a:lnTo>
                    <a:pt x="652" y="461"/>
                  </a:lnTo>
                  <a:lnTo>
                    <a:pt x="645" y="476"/>
                  </a:lnTo>
                  <a:lnTo>
                    <a:pt x="625" y="517"/>
                  </a:lnTo>
                  <a:lnTo>
                    <a:pt x="612" y="538"/>
                  </a:lnTo>
                  <a:lnTo>
                    <a:pt x="591" y="569"/>
                  </a:lnTo>
                  <a:lnTo>
                    <a:pt x="577" y="590"/>
                  </a:lnTo>
                  <a:lnTo>
                    <a:pt x="544" y="627"/>
                  </a:lnTo>
                  <a:lnTo>
                    <a:pt x="534" y="636"/>
                  </a:lnTo>
                  <a:lnTo>
                    <a:pt x="496" y="669"/>
                  </a:lnTo>
                  <a:lnTo>
                    <a:pt x="486" y="679"/>
                  </a:lnTo>
                  <a:lnTo>
                    <a:pt x="432" y="714"/>
                  </a:lnTo>
                  <a:lnTo>
                    <a:pt x="372" y="744"/>
                  </a:lnTo>
                  <a:lnTo>
                    <a:pt x="308" y="766"/>
                  </a:lnTo>
                  <a:lnTo>
                    <a:pt x="245" y="779"/>
                  </a:lnTo>
                  <a:lnTo>
                    <a:pt x="0" y="534"/>
                  </a:lnTo>
                  <a:lnTo>
                    <a:pt x="34" y="401"/>
                  </a:lnTo>
                  <a:lnTo>
                    <a:pt x="67" y="412"/>
                  </a:lnTo>
                  <a:lnTo>
                    <a:pt x="97" y="422"/>
                  </a:lnTo>
                  <a:lnTo>
                    <a:pt x="123" y="428"/>
                  </a:lnTo>
                  <a:lnTo>
                    <a:pt x="143" y="430"/>
                  </a:lnTo>
                  <a:lnTo>
                    <a:pt x="153" y="430"/>
                  </a:lnTo>
                  <a:lnTo>
                    <a:pt x="161" y="428"/>
                  </a:lnTo>
                  <a:lnTo>
                    <a:pt x="167" y="425"/>
                  </a:lnTo>
                  <a:lnTo>
                    <a:pt x="68" y="326"/>
                  </a:lnTo>
                  <a:lnTo>
                    <a:pt x="68" y="236"/>
                  </a:lnTo>
                  <a:lnTo>
                    <a:pt x="92" y="212"/>
                  </a:lnTo>
                  <a:lnTo>
                    <a:pt x="21" y="140"/>
                  </a:lnTo>
                  <a:lnTo>
                    <a:pt x="154" y="8"/>
                  </a:lnTo>
                  <a:lnTo>
                    <a:pt x="224" y="8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49"/>
            <p:cNvSpPr>
              <a:spLocks/>
            </p:cNvSpPr>
            <p:nvPr/>
          </p:nvSpPr>
          <p:spPr bwMode="auto">
            <a:xfrm>
              <a:off x="6683376" y="-768350"/>
              <a:ext cx="593725" cy="969963"/>
            </a:xfrm>
            <a:custGeom>
              <a:avLst/>
              <a:gdLst/>
              <a:ahLst/>
              <a:cxnLst>
                <a:cxn ang="0">
                  <a:pos x="228" y="2"/>
                </a:cxn>
                <a:cxn ang="0">
                  <a:pos x="294" y="21"/>
                </a:cxn>
                <a:cxn ang="0">
                  <a:pos x="326" y="45"/>
                </a:cxn>
                <a:cxn ang="0">
                  <a:pos x="355" y="91"/>
                </a:cxn>
                <a:cxn ang="0">
                  <a:pos x="364" y="154"/>
                </a:cxn>
                <a:cxn ang="0">
                  <a:pos x="353" y="218"/>
                </a:cxn>
                <a:cxn ang="0">
                  <a:pos x="318" y="266"/>
                </a:cxn>
                <a:cxn ang="0">
                  <a:pos x="291" y="291"/>
                </a:cxn>
                <a:cxn ang="0">
                  <a:pos x="345" y="331"/>
                </a:cxn>
                <a:cxn ang="0">
                  <a:pos x="371" y="391"/>
                </a:cxn>
                <a:cxn ang="0">
                  <a:pos x="371" y="471"/>
                </a:cxn>
                <a:cxn ang="0">
                  <a:pos x="345" y="537"/>
                </a:cxn>
                <a:cxn ang="0">
                  <a:pos x="297" y="584"/>
                </a:cxn>
                <a:cxn ang="0">
                  <a:pos x="224" y="607"/>
                </a:cxn>
                <a:cxn ang="0">
                  <a:pos x="143" y="609"/>
                </a:cxn>
                <a:cxn ang="0">
                  <a:pos x="83" y="598"/>
                </a:cxn>
                <a:cxn ang="0">
                  <a:pos x="16" y="572"/>
                </a:cxn>
                <a:cxn ang="0">
                  <a:pos x="83" y="450"/>
                </a:cxn>
                <a:cxn ang="0">
                  <a:pos x="139" y="466"/>
                </a:cxn>
                <a:cxn ang="0">
                  <a:pos x="177" y="466"/>
                </a:cxn>
                <a:cxn ang="0">
                  <a:pos x="197" y="448"/>
                </a:cxn>
                <a:cxn ang="0">
                  <a:pos x="204" y="418"/>
                </a:cxn>
                <a:cxn ang="0">
                  <a:pos x="194" y="382"/>
                </a:cxn>
                <a:cxn ang="0">
                  <a:pos x="164" y="366"/>
                </a:cxn>
                <a:cxn ang="0">
                  <a:pos x="84" y="364"/>
                </a:cxn>
                <a:cxn ang="0">
                  <a:pos x="145" y="240"/>
                </a:cxn>
                <a:cxn ang="0">
                  <a:pos x="178" y="232"/>
                </a:cxn>
                <a:cxn ang="0">
                  <a:pos x="191" y="209"/>
                </a:cxn>
                <a:cxn ang="0">
                  <a:pos x="193" y="180"/>
                </a:cxn>
                <a:cxn ang="0">
                  <a:pos x="189" y="169"/>
                </a:cxn>
                <a:cxn ang="0">
                  <a:pos x="177" y="153"/>
                </a:cxn>
                <a:cxn ang="0">
                  <a:pos x="148" y="147"/>
                </a:cxn>
                <a:cxn ang="0">
                  <a:pos x="100" y="154"/>
                </a:cxn>
                <a:cxn ang="0">
                  <a:pos x="37" y="178"/>
                </a:cxn>
                <a:cxn ang="0">
                  <a:pos x="38" y="31"/>
                </a:cxn>
                <a:cxn ang="0">
                  <a:pos x="110" y="7"/>
                </a:cxn>
                <a:cxn ang="0">
                  <a:pos x="186" y="0"/>
                </a:cxn>
              </a:cxnLst>
              <a:rect l="0" t="0" r="r" b="b"/>
              <a:pathLst>
                <a:path w="374" h="611">
                  <a:moveTo>
                    <a:pt x="186" y="0"/>
                  </a:moveTo>
                  <a:lnTo>
                    <a:pt x="228" y="2"/>
                  </a:lnTo>
                  <a:lnTo>
                    <a:pt x="264" y="10"/>
                  </a:lnTo>
                  <a:lnTo>
                    <a:pt x="294" y="21"/>
                  </a:lnTo>
                  <a:lnTo>
                    <a:pt x="320" y="38"/>
                  </a:lnTo>
                  <a:lnTo>
                    <a:pt x="326" y="45"/>
                  </a:lnTo>
                  <a:lnTo>
                    <a:pt x="344" y="65"/>
                  </a:lnTo>
                  <a:lnTo>
                    <a:pt x="355" y="91"/>
                  </a:lnTo>
                  <a:lnTo>
                    <a:pt x="363" y="121"/>
                  </a:lnTo>
                  <a:lnTo>
                    <a:pt x="364" y="154"/>
                  </a:lnTo>
                  <a:lnTo>
                    <a:pt x="361" y="189"/>
                  </a:lnTo>
                  <a:lnTo>
                    <a:pt x="353" y="218"/>
                  </a:lnTo>
                  <a:lnTo>
                    <a:pt x="339" y="243"/>
                  </a:lnTo>
                  <a:lnTo>
                    <a:pt x="318" y="266"/>
                  </a:lnTo>
                  <a:lnTo>
                    <a:pt x="291" y="286"/>
                  </a:lnTo>
                  <a:lnTo>
                    <a:pt x="291" y="291"/>
                  </a:lnTo>
                  <a:lnTo>
                    <a:pt x="323" y="309"/>
                  </a:lnTo>
                  <a:lnTo>
                    <a:pt x="345" y="331"/>
                  </a:lnTo>
                  <a:lnTo>
                    <a:pt x="361" y="358"/>
                  </a:lnTo>
                  <a:lnTo>
                    <a:pt x="371" y="391"/>
                  </a:lnTo>
                  <a:lnTo>
                    <a:pt x="374" y="429"/>
                  </a:lnTo>
                  <a:lnTo>
                    <a:pt x="371" y="471"/>
                  </a:lnTo>
                  <a:lnTo>
                    <a:pt x="361" y="506"/>
                  </a:lnTo>
                  <a:lnTo>
                    <a:pt x="345" y="537"/>
                  </a:lnTo>
                  <a:lnTo>
                    <a:pt x="324" y="563"/>
                  </a:lnTo>
                  <a:lnTo>
                    <a:pt x="297" y="584"/>
                  </a:lnTo>
                  <a:lnTo>
                    <a:pt x="264" y="598"/>
                  </a:lnTo>
                  <a:lnTo>
                    <a:pt x="224" y="607"/>
                  </a:lnTo>
                  <a:lnTo>
                    <a:pt x="180" y="611"/>
                  </a:lnTo>
                  <a:lnTo>
                    <a:pt x="143" y="609"/>
                  </a:lnTo>
                  <a:lnTo>
                    <a:pt x="113" y="604"/>
                  </a:lnTo>
                  <a:lnTo>
                    <a:pt x="83" y="598"/>
                  </a:lnTo>
                  <a:lnTo>
                    <a:pt x="53" y="587"/>
                  </a:lnTo>
                  <a:lnTo>
                    <a:pt x="16" y="572"/>
                  </a:lnTo>
                  <a:lnTo>
                    <a:pt x="50" y="439"/>
                  </a:lnTo>
                  <a:lnTo>
                    <a:pt x="83" y="450"/>
                  </a:lnTo>
                  <a:lnTo>
                    <a:pt x="113" y="460"/>
                  </a:lnTo>
                  <a:lnTo>
                    <a:pt x="139" y="466"/>
                  </a:lnTo>
                  <a:lnTo>
                    <a:pt x="159" y="468"/>
                  </a:lnTo>
                  <a:lnTo>
                    <a:pt x="177" y="466"/>
                  </a:lnTo>
                  <a:lnTo>
                    <a:pt x="189" y="460"/>
                  </a:lnTo>
                  <a:lnTo>
                    <a:pt x="197" y="448"/>
                  </a:lnTo>
                  <a:lnTo>
                    <a:pt x="202" y="436"/>
                  </a:lnTo>
                  <a:lnTo>
                    <a:pt x="204" y="418"/>
                  </a:lnTo>
                  <a:lnTo>
                    <a:pt x="200" y="396"/>
                  </a:lnTo>
                  <a:lnTo>
                    <a:pt x="194" y="382"/>
                  </a:lnTo>
                  <a:lnTo>
                    <a:pt x="181" y="371"/>
                  </a:lnTo>
                  <a:lnTo>
                    <a:pt x="164" y="366"/>
                  </a:lnTo>
                  <a:lnTo>
                    <a:pt x="143" y="364"/>
                  </a:lnTo>
                  <a:lnTo>
                    <a:pt x="84" y="364"/>
                  </a:lnTo>
                  <a:lnTo>
                    <a:pt x="84" y="240"/>
                  </a:lnTo>
                  <a:lnTo>
                    <a:pt x="145" y="240"/>
                  </a:lnTo>
                  <a:lnTo>
                    <a:pt x="164" y="239"/>
                  </a:lnTo>
                  <a:lnTo>
                    <a:pt x="178" y="232"/>
                  </a:lnTo>
                  <a:lnTo>
                    <a:pt x="186" y="221"/>
                  </a:lnTo>
                  <a:lnTo>
                    <a:pt x="191" y="209"/>
                  </a:lnTo>
                  <a:lnTo>
                    <a:pt x="193" y="193"/>
                  </a:lnTo>
                  <a:lnTo>
                    <a:pt x="193" y="180"/>
                  </a:lnTo>
                  <a:lnTo>
                    <a:pt x="191" y="174"/>
                  </a:lnTo>
                  <a:lnTo>
                    <a:pt x="189" y="169"/>
                  </a:lnTo>
                  <a:lnTo>
                    <a:pt x="185" y="159"/>
                  </a:lnTo>
                  <a:lnTo>
                    <a:pt x="177" y="153"/>
                  </a:lnTo>
                  <a:lnTo>
                    <a:pt x="164" y="148"/>
                  </a:lnTo>
                  <a:lnTo>
                    <a:pt x="148" y="147"/>
                  </a:lnTo>
                  <a:lnTo>
                    <a:pt x="126" y="148"/>
                  </a:lnTo>
                  <a:lnTo>
                    <a:pt x="100" y="154"/>
                  </a:lnTo>
                  <a:lnTo>
                    <a:pt x="72" y="166"/>
                  </a:lnTo>
                  <a:lnTo>
                    <a:pt x="37" y="178"/>
                  </a:lnTo>
                  <a:lnTo>
                    <a:pt x="0" y="50"/>
                  </a:lnTo>
                  <a:lnTo>
                    <a:pt x="38" y="31"/>
                  </a:lnTo>
                  <a:lnTo>
                    <a:pt x="75" y="16"/>
                  </a:lnTo>
                  <a:lnTo>
                    <a:pt x="110" y="7"/>
                  </a:lnTo>
                  <a:lnTo>
                    <a:pt x="146" y="2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596362" y="542891"/>
            <a:ext cx="10146384" cy="6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8" tIns="60966" rIns="121928" bIns="60966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ru-RU" sz="3600" b="1" dirty="0" smtClean="0">
                <a:solidFill>
                  <a:srgbClr val="8C2877"/>
                </a:solidFill>
                <a:latin typeface="Tahoma" pitchFamily="34" charset="0"/>
                <a:cs typeface="Tahoma" pitchFamily="34" charset="0"/>
              </a:rPr>
              <a:t> ИНФОРМАТИЗАТОРОВ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СУБЪЕКТА РФ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>
            <a:off x="731347" y="1473290"/>
            <a:ext cx="13017877" cy="1875"/>
          </a:xfrm>
          <a:prstGeom prst="line">
            <a:avLst/>
          </a:prstGeom>
          <a:ln w="19050">
            <a:solidFill>
              <a:srgbClr val="8C2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User\Desktop\Аналитика для Виктора\1.PN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921" y="5467148"/>
            <a:ext cx="5717947" cy="3071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303</Words>
  <Application>Microsoft Office PowerPoint</Application>
  <PresentationFormat>Произвольный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Alsina</dc:creator>
  <cp:lastModifiedBy>Михаил</cp:lastModifiedBy>
  <cp:revision>14</cp:revision>
  <dcterms:created xsi:type="dcterms:W3CDTF">2015-03-24T14:10:59Z</dcterms:created>
  <dcterms:modified xsi:type="dcterms:W3CDTF">2015-03-30T11:21:52Z</dcterms:modified>
</cp:coreProperties>
</file>