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5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40.xml" ContentType="application/vnd.openxmlformats-officedocument.presentationml.slideLayout+xml"/>
  <Override PartName="/ppt/diagrams/layout1.xml" ContentType="application/vnd.openxmlformats-officedocument.drawingml.diagramLayout+xml"/>
  <Override PartName="/ppt/slideMasters/slideMaster4.xml" ContentType="application/vnd.openxmlformats-officedocument.presentationml.slideMaster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theme/theme6.xml" ContentType="application/vnd.openxmlformats-officedocument.theme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Layouts/slideLayout29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56.xml" ContentType="application/vnd.openxmlformats-officedocument.presentationml.slideLayout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Default Extension="jpeg" ContentType="image/jpeg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Override PartName="/ppt/slideMasters/slideMaster5.xml" ContentType="application/vnd.openxmlformats-officedocument.presentationml.slideMaster+xml"/>
  <Override PartName="/ppt/slides/slide8.xml" ContentType="application/vnd.openxmlformats-officedocument.presentationml.slide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3" r:id="rId2"/>
    <p:sldMasterId id="2147483686" r:id="rId3"/>
    <p:sldMasterId id="2147483697" r:id="rId4"/>
    <p:sldMasterId id="2147483708" r:id="rId5"/>
  </p:sldMasterIdLst>
  <p:notesMasterIdLst>
    <p:notesMasterId r:id="rId25"/>
  </p:notesMasterIdLst>
  <p:sldIdLst>
    <p:sldId id="445" r:id="rId6"/>
    <p:sldId id="457" r:id="rId7"/>
    <p:sldId id="449" r:id="rId8"/>
    <p:sldId id="402" r:id="rId9"/>
    <p:sldId id="403" r:id="rId10"/>
    <p:sldId id="404" r:id="rId11"/>
    <p:sldId id="462" r:id="rId12"/>
    <p:sldId id="450" r:id="rId13"/>
    <p:sldId id="463" r:id="rId14"/>
    <p:sldId id="408" r:id="rId15"/>
    <p:sldId id="465" r:id="rId16"/>
    <p:sldId id="464" r:id="rId17"/>
    <p:sldId id="466" r:id="rId18"/>
    <p:sldId id="473" r:id="rId19"/>
    <p:sldId id="468" r:id="rId20"/>
    <p:sldId id="469" r:id="rId21"/>
    <p:sldId id="467" r:id="rId22"/>
    <p:sldId id="474" r:id="rId23"/>
    <p:sldId id="434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147" autoAdjust="0"/>
    <p:restoredTop sz="94660"/>
  </p:normalViewPr>
  <p:slideViewPr>
    <p:cSldViewPr>
      <p:cViewPr>
        <p:scale>
          <a:sx n="100" d="100"/>
          <a:sy n="100" d="100"/>
        </p:scale>
        <p:origin x="-534" y="60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B98144E-C7B0-4AC8-A581-CDD040E77621}" type="doc">
      <dgm:prSet loTypeId="urn:microsoft.com/office/officeart/2005/8/layout/lProcess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C47757C-B18B-4654-9866-BA8951D9860B}">
      <dgm:prSet phldrT="[Текст]"/>
      <dgm:spPr/>
      <dgm:t>
        <a:bodyPr/>
        <a:lstStyle/>
        <a:p>
          <a:r>
            <a:rPr lang="ru-RU" dirty="0"/>
            <a:t>Первичные телеконсультации</a:t>
          </a:r>
        </a:p>
      </dgm:t>
    </dgm:pt>
    <dgm:pt modelId="{E61F8CB5-B074-45F4-B20C-006E2B56496D}" type="parTrans" cxnId="{F325B4DF-1ACD-47CE-B447-9A1BB55C4086}">
      <dgm:prSet/>
      <dgm:spPr/>
      <dgm:t>
        <a:bodyPr/>
        <a:lstStyle/>
        <a:p>
          <a:endParaRPr lang="ru-RU"/>
        </a:p>
      </dgm:t>
    </dgm:pt>
    <dgm:pt modelId="{E15550E2-3676-4CFC-BD12-A1B376290213}" type="sibTrans" cxnId="{F325B4DF-1ACD-47CE-B447-9A1BB55C4086}">
      <dgm:prSet/>
      <dgm:spPr/>
      <dgm:t>
        <a:bodyPr/>
        <a:lstStyle/>
        <a:p>
          <a:endParaRPr lang="ru-RU"/>
        </a:p>
      </dgm:t>
    </dgm:pt>
    <dgm:pt modelId="{C1E6863B-39BB-4891-8638-7F509E004F9D}">
      <dgm:prSet phldrT="[Текст]"/>
      <dgm:spPr/>
      <dgm:t>
        <a:bodyPr/>
        <a:lstStyle/>
        <a:p>
          <a:r>
            <a:rPr lang="ru-RU" dirty="0"/>
            <a:t>До очного оказания медпомощи</a:t>
          </a:r>
        </a:p>
      </dgm:t>
    </dgm:pt>
    <dgm:pt modelId="{56F187B6-E91A-4D36-BF65-6A093B99E41F}" type="parTrans" cxnId="{D5069465-18DE-4EB7-8C4B-B139AD610CF4}">
      <dgm:prSet/>
      <dgm:spPr/>
      <dgm:t>
        <a:bodyPr/>
        <a:lstStyle/>
        <a:p>
          <a:endParaRPr lang="ru-RU"/>
        </a:p>
      </dgm:t>
    </dgm:pt>
    <dgm:pt modelId="{2576ED1C-C3AF-4022-AFF0-DC927C07C78A}" type="sibTrans" cxnId="{D5069465-18DE-4EB7-8C4B-B139AD610CF4}">
      <dgm:prSet/>
      <dgm:spPr/>
      <dgm:t>
        <a:bodyPr/>
        <a:lstStyle/>
        <a:p>
          <a:endParaRPr lang="ru-RU"/>
        </a:p>
      </dgm:t>
    </dgm:pt>
    <dgm:pt modelId="{FDE77411-6DFD-4D12-BA34-9F5D653383FD}">
      <dgm:prSet phldrT="[Текст]"/>
      <dgm:spPr/>
      <dgm:t>
        <a:bodyPr/>
        <a:lstStyle/>
        <a:p>
          <a:r>
            <a:rPr lang="ru-RU" dirty="0"/>
            <a:t>Дистанционное сопровождение (консультирование мониторинг)  лечащим врачом</a:t>
          </a:r>
        </a:p>
      </dgm:t>
    </dgm:pt>
    <dgm:pt modelId="{829EABB8-D970-4F8E-B659-B5305F8B26C1}" type="parTrans" cxnId="{D0387B73-BC3A-42D2-AA7A-751283C33850}">
      <dgm:prSet/>
      <dgm:spPr/>
      <dgm:t>
        <a:bodyPr/>
        <a:lstStyle/>
        <a:p>
          <a:endParaRPr lang="ru-RU"/>
        </a:p>
      </dgm:t>
    </dgm:pt>
    <dgm:pt modelId="{FC4DAE67-FEED-4C61-9C4B-C6CE78EBF28C}" type="sibTrans" cxnId="{D0387B73-BC3A-42D2-AA7A-751283C33850}">
      <dgm:prSet/>
      <dgm:spPr/>
      <dgm:t>
        <a:bodyPr/>
        <a:lstStyle/>
        <a:p>
          <a:endParaRPr lang="ru-RU"/>
        </a:p>
      </dgm:t>
    </dgm:pt>
    <dgm:pt modelId="{D3041528-00DE-402E-B31F-78AB78E4AC17}">
      <dgm:prSet phldrT="[Текст]"/>
      <dgm:spPr/>
      <dgm:t>
        <a:bodyPr/>
        <a:lstStyle/>
        <a:p>
          <a:r>
            <a:rPr lang="ru-RU" dirty="0"/>
            <a:t>В процессе лечения – часть лечебного процесса</a:t>
          </a:r>
        </a:p>
      </dgm:t>
    </dgm:pt>
    <dgm:pt modelId="{4A19686A-6CF8-482B-A1CC-867924488E25}" type="parTrans" cxnId="{C29419BB-08AF-47FC-931F-3B0E207CCFE1}">
      <dgm:prSet/>
      <dgm:spPr/>
      <dgm:t>
        <a:bodyPr/>
        <a:lstStyle/>
        <a:p>
          <a:endParaRPr lang="ru-RU"/>
        </a:p>
      </dgm:t>
    </dgm:pt>
    <dgm:pt modelId="{E172E1E6-CB01-4B5F-BBAF-A425CC1F8167}" type="sibTrans" cxnId="{C29419BB-08AF-47FC-931F-3B0E207CCFE1}">
      <dgm:prSet/>
      <dgm:spPr/>
      <dgm:t>
        <a:bodyPr/>
        <a:lstStyle/>
        <a:p>
          <a:endParaRPr lang="ru-RU"/>
        </a:p>
      </dgm:t>
    </dgm:pt>
    <dgm:pt modelId="{E8730F26-AB53-4452-AB72-136A24ED1387}">
      <dgm:prSet phldrT="[Текст]"/>
      <dgm:spPr/>
      <dgm:t>
        <a:bodyPr/>
        <a:lstStyle/>
        <a:p>
          <a:r>
            <a:rPr lang="ru-RU" dirty="0"/>
            <a:t>Платформа для  использования в медорганизации</a:t>
          </a:r>
        </a:p>
      </dgm:t>
    </dgm:pt>
    <dgm:pt modelId="{67A2E727-DBD1-4E1A-B857-B9A99389C429}" type="parTrans" cxnId="{7C519395-3D16-49B3-81C4-088F123E240E}">
      <dgm:prSet/>
      <dgm:spPr/>
      <dgm:t>
        <a:bodyPr/>
        <a:lstStyle/>
        <a:p>
          <a:endParaRPr lang="ru-RU"/>
        </a:p>
      </dgm:t>
    </dgm:pt>
    <dgm:pt modelId="{1887B84F-A107-4415-AC6B-0936668983C6}" type="sibTrans" cxnId="{7C519395-3D16-49B3-81C4-088F123E240E}">
      <dgm:prSet/>
      <dgm:spPr/>
      <dgm:t>
        <a:bodyPr/>
        <a:lstStyle/>
        <a:p>
          <a:endParaRPr lang="ru-RU"/>
        </a:p>
      </dgm:t>
    </dgm:pt>
    <dgm:pt modelId="{E1D582B4-5A91-450C-A4F8-AEBE81D58C56}">
      <dgm:prSet phldrT="[Текст]"/>
      <dgm:spPr/>
      <dgm:t>
        <a:bodyPr/>
        <a:lstStyle/>
        <a:p>
          <a:r>
            <a:rPr lang="ru-RU" dirty="0"/>
            <a:t>Дистанционное «второе мнение»</a:t>
          </a:r>
        </a:p>
      </dgm:t>
    </dgm:pt>
    <dgm:pt modelId="{98BB8154-E16C-4F67-984E-BE18AC4807FD}" type="parTrans" cxnId="{0A56C39E-1410-4EB2-9258-1E1B827955B7}">
      <dgm:prSet/>
      <dgm:spPr/>
      <dgm:t>
        <a:bodyPr/>
        <a:lstStyle/>
        <a:p>
          <a:endParaRPr lang="ru-RU"/>
        </a:p>
      </dgm:t>
    </dgm:pt>
    <dgm:pt modelId="{E458A64E-025D-48F4-AB9F-09D85F5B48B6}" type="sibTrans" cxnId="{0A56C39E-1410-4EB2-9258-1E1B827955B7}">
      <dgm:prSet/>
      <dgm:spPr/>
      <dgm:t>
        <a:bodyPr/>
        <a:lstStyle/>
        <a:p>
          <a:endParaRPr lang="ru-RU"/>
        </a:p>
      </dgm:t>
    </dgm:pt>
    <dgm:pt modelId="{6F5993F3-C5E5-4DF6-8164-98FC8C47204A}">
      <dgm:prSet phldrT="[Текст]"/>
      <dgm:spPr/>
      <dgm:t>
        <a:bodyPr/>
        <a:lstStyle/>
        <a:p>
          <a:r>
            <a:rPr lang="ru-RU" dirty="0"/>
            <a:t>После  завершения фазы лечения </a:t>
          </a:r>
        </a:p>
      </dgm:t>
    </dgm:pt>
    <dgm:pt modelId="{D373ECCC-79BA-4C35-BE28-2F757E3A6134}" type="parTrans" cxnId="{A29B56E1-D83C-4916-94AD-D9356A5D63B9}">
      <dgm:prSet/>
      <dgm:spPr/>
      <dgm:t>
        <a:bodyPr/>
        <a:lstStyle/>
        <a:p>
          <a:endParaRPr lang="ru-RU"/>
        </a:p>
      </dgm:t>
    </dgm:pt>
    <dgm:pt modelId="{35AF926C-83DD-4D8C-A7ED-261554E78832}" type="sibTrans" cxnId="{A29B56E1-D83C-4916-94AD-D9356A5D63B9}">
      <dgm:prSet/>
      <dgm:spPr/>
      <dgm:t>
        <a:bodyPr/>
        <a:lstStyle/>
        <a:p>
          <a:endParaRPr lang="ru-RU"/>
        </a:p>
      </dgm:t>
    </dgm:pt>
    <dgm:pt modelId="{91DED218-1061-4C6F-AE34-69BB462FB9AA}">
      <dgm:prSet phldrT="[Текст]"/>
      <dgm:spPr/>
      <dgm:t>
        <a:bodyPr/>
        <a:lstStyle/>
        <a:p>
          <a:r>
            <a:rPr lang="ru-RU" dirty="0"/>
            <a:t>Формирует внешний  пул врачей-экспертов и </a:t>
          </a:r>
          <a:r>
            <a:rPr lang="ru-RU"/>
            <a:t>крупных клиник </a:t>
          </a:r>
          <a:endParaRPr lang="ru-RU" dirty="0"/>
        </a:p>
      </dgm:t>
    </dgm:pt>
    <dgm:pt modelId="{3C23B400-309F-43A1-B7AF-14789E0BB789}" type="parTrans" cxnId="{5C9676DD-B746-4023-A850-CE9BCF6F0069}">
      <dgm:prSet/>
      <dgm:spPr/>
      <dgm:t>
        <a:bodyPr/>
        <a:lstStyle/>
        <a:p>
          <a:endParaRPr lang="ru-RU"/>
        </a:p>
      </dgm:t>
    </dgm:pt>
    <dgm:pt modelId="{0F2B352F-7474-4BAC-B6AC-D026597DADE1}" type="sibTrans" cxnId="{5C9676DD-B746-4023-A850-CE9BCF6F0069}">
      <dgm:prSet/>
      <dgm:spPr/>
      <dgm:t>
        <a:bodyPr/>
        <a:lstStyle/>
        <a:p>
          <a:endParaRPr lang="ru-RU"/>
        </a:p>
      </dgm:t>
    </dgm:pt>
    <dgm:pt modelId="{09BC65C4-2D9C-4AD2-BF97-373C95BAB887}">
      <dgm:prSet phldrT="[Текст]"/>
      <dgm:spPr/>
      <dgm:t>
        <a:bodyPr/>
        <a:lstStyle/>
        <a:p>
          <a:r>
            <a:rPr lang="ru-RU" dirty="0"/>
            <a:t>Отдельный (как правило интернет) сервис внешний к медорганизации </a:t>
          </a:r>
        </a:p>
      </dgm:t>
    </dgm:pt>
    <dgm:pt modelId="{5869FF67-9441-4820-84B8-7243C36822F8}" type="parTrans" cxnId="{24206951-1B07-4E8F-8220-106150D6DF5E}">
      <dgm:prSet/>
      <dgm:spPr/>
      <dgm:t>
        <a:bodyPr/>
        <a:lstStyle/>
        <a:p>
          <a:endParaRPr lang="ru-RU"/>
        </a:p>
      </dgm:t>
    </dgm:pt>
    <dgm:pt modelId="{BC0A5F1A-1FAB-4219-8E65-92F17D405A86}" type="sibTrans" cxnId="{24206951-1B07-4E8F-8220-106150D6DF5E}">
      <dgm:prSet/>
      <dgm:spPr/>
      <dgm:t>
        <a:bodyPr/>
        <a:lstStyle/>
        <a:p>
          <a:endParaRPr lang="ru-RU"/>
        </a:p>
      </dgm:t>
    </dgm:pt>
    <dgm:pt modelId="{CA49159A-6444-4B94-8A5A-CF6432988DA4}">
      <dgm:prSet phldrT="[Текст]"/>
      <dgm:spPr/>
      <dgm:t>
        <a:bodyPr/>
        <a:lstStyle/>
        <a:p>
          <a:r>
            <a:rPr lang="ru-RU" dirty="0"/>
            <a:t>«Покупает» у ЛПУ врачей для телемедицинского дежурства </a:t>
          </a:r>
        </a:p>
      </dgm:t>
    </dgm:pt>
    <dgm:pt modelId="{7F0F3EB2-32A6-4731-BE42-35E8E18A1C09}" type="parTrans" cxnId="{35382598-1DBD-4140-ACBA-B4FE4C384FE5}">
      <dgm:prSet/>
      <dgm:spPr/>
      <dgm:t>
        <a:bodyPr/>
        <a:lstStyle/>
        <a:p>
          <a:endParaRPr lang="ru-RU"/>
        </a:p>
      </dgm:t>
    </dgm:pt>
    <dgm:pt modelId="{60BF5086-46A8-4375-97C2-B75F03BA3F4D}" type="sibTrans" cxnId="{35382598-1DBD-4140-ACBA-B4FE4C384FE5}">
      <dgm:prSet/>
      <dgm:spPr/>
      <dgm:t>
        <a:bodyPr/>
        <a:lstStyle/>
        <a:p>
          <a:endParaRPr lang="ru-RU"/>
        </a:p>
      </dgm:t>
    </dgm:pt>
    <dgm:pt modelId="{6CEE1508-7315-4DAB-9DFC-45B5A97A33D4}">
      <dgm:prSet phldrT="[Текст]"/>
      <dgm:spPr/>
      <dgm:t>
        <a:bodyPr/>
        <a:lstStyle/>
        <a:p>
          <a:r>
            <a:rPr lang="ru-RU" dirty="0"/>
            <a:t>Формирует набор дополнительных платных </a:t>
          </a:r>
          <a:r>
            <a:rPr lang="ru-RU" dirty="0" err="1"/>
            <a:t>медуслуг</a:t>
          </a:r>
          <a:endParaRPr lang="ru-RU" dirty="0"/>
        </a:p>
      </dgm:t>
    </dgm:pt>
    <dgm:pt modelId="{53DA7A9E-0B89-407C-AB32-A6F2ADD94960}" type="parTrans" cxnId="{573CD216-CE21-4692-BA70-59E6CB683C46}">
      <dgm:prSet/>
      <dgm:spPr/>
      <dgm:t>
        <a:bodyPr/>
        <a:lstStyle/>
        <a:p>
          <a:endParaRPr lang="ru-RU"/>
        </a:p>
      </dgm:t>
    </dgm:pt>
    <dgm:pt modelId="{212B849A-323D-4E68-AFB7-B5F843489836}" type="sibTrans" cxnId="{573CD216-CE21-4692-BA70-59E6CB683C46}">
      <dgm:prSet/>
      <dgm:spPr/>
      <dgm:t>
        <a:bodyPr/>
        <a:lstStyle/>
        <a:p>
          <a:endParaRPr lang="ru-RU"/>
        </a:p>
      </dgm:t>
    </dgm:pt>
    <dgm:pt modelId="{2B1E7161-4741-4F2D-9A34-4C31FFB20071}">
      <dgm:prSet phldrT="[Текст]"/>
      <dgm:spPr/>
      <dgm:t>
        <a:bodyPr/>
        <a:lstStyle/>
        <a:p>
          <a:r>
            <a:rPr lang="ru-RU" dirty="0"/>
            <a:t>Отдельный (как правило интернет) сервис внешний к медорганизации </a:t>
          </a:r>
        </a:p>
      </dgm:t>
    </dgm:pt>
    <dgm:pt modelId="{CA762243-A862-47C9-9CBB-ADFE484BEC2A}" type="parTrans" cxnId="{E502343B-F3D5-4676-BFC2-715753DD68FE}">
      <dgm:prSet/>
      <dgm:spPr/>
      <dgm:t>
        <a:bodyPr/>
        <a:lstStyle/>
        <a:p>
          <a:endParaRPr lang="ru-RU"/>
        </a:p>
      </dgm:t>
    </dgm:pt>
    <dgm:pt modelId="{E1F76487-218C-4039-9DC2-CFC01519C654}" type="sibTrans" cxnId="{E502343B-F3D5-4676-BFC2-715753DD68FE}">
      <dgm:prSet/>
      <dgm:spPr/>
      <dgm:t>
        <a:bodyPr/>
        <a:lstStyle/>
        <a:p>
          <a:endParaRPr lang="ru-RU"/>
        </a:p>
      </dgm:t>
    </dgm:pt>
    <dgm:pt modelId="{4445A13C-7BE4-426A-873E-173658BCA092}" type="pres">
      <dgm:prSet presAssocID="{DB98144E-C7B0-4AC8-A581-CDD040E77621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4AD2276-EAF9-410B-85DA-E66DF6D03E0A}" type="pres">
      <dgm:prSet presAssocID="{AC47757C-B18B-4654-9866-BA8951D9860B}" presName="compNode" presStyleCnt="0"/>
      <dgm:spPr/>
    </dgm:pt>
    <dgm:pt modelId="{7F58E4A1-279A-45B6-A876-69C325AC4BB0}" type="pres">
      <dgm:prSet presAssocID="{AC47757C-B18B-4654-9866-BA8951D9860B}" presName="aNode" presStyleLbl="bgShp" presStyleIdx="0" presStyleCnt="3"/>
      <dgm:spPr/>
      <dgm:t>
        <a:bodyPr/>
        <a:lstStyle/>
        <a:p>
          <a:endParaRPr lang="ru-RU"/>
        </a:p>
      </dgm:t>
    </dgm:pt>
    <dgm:pt modelId="{7BC5BC18-8DD9-4722-A59F-0901AFDD091D}" type="pres">
      <dgm:prSet presAssocID="{AC47757C-B18B-4654-9866-BA8951D9860B}" presName="textNode" presStyleLbl="bgShp" presStyleIdx="0" presStyleCnt="3"/>
      <dgm:spPr/>
      <dgm:t>
        <a:bodyPr/>
        <a:lstStyle/>
        <a:p>
          <a:endParaRPr lang="ru-RU"/>
        </a:p>
      </dgm:t>
    </dgm:pt>
    <dgm:pt modelId="{83A9190F-6FBD-4713-A5FB-4AE7DD8DE81A}" type="pres">
      <dgm:prSet presAssocID="{AC47757C-B18B-4654-9866-BA8951D9860B}" presName="compChildNode" presStyleCnt="0"/>
      <dgm:spPr/>
    </dgm:pt>
    <dgm:pt modelId="{143A29FE-866E-4CD6-8F75-867AA5BA92AD}" type="pres">
      <dgm:prSet presAssocID="{AC47757C-B18B-4654-9866-BA8951D9860B}" presName="theInnerList" presStyleCnt="0"/>
      <dgm:spPr/>
    </dgm:pt>
    <dgm:pt modelId="{3C1ABD4B-315F-4AA5-90A9-C068DDF34D4F}" type="pres">
      <dgm:prSet presAssocID="{C1E6863B-39BB-4891-8638-7F509E004F9D}" presName="childNode" presStyleLbl="node1" presStyleIdx="0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3C07415-DF6A-4EB3-984E-CEC2931483A7}" type="pres">
      <dgm:prSet presAssocID="{C1E6863B-39BB-4891-8638-7F509E004F9D}" presName="aSpace2" presStyleCnt="0"/>
      <dgm:spPr/>
    </dgm:pt>
    <dgm:pt modelId="{0AB13F96-761B-4141-B48E-F02A8950B684}" type="pres">
      <dgm:prSet presAssocID="{09BC65C4-2D9C-4AD2-BF97-373C95BAB887}" presName="childNode" presStyleLbl="node1" presStyleIdx="1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8FA66C1-175D-4BC1-B68B-EEF2E61E9D05}" type="pres">
      <dgm:prSet presAssocID="{09BC65C4-2D9C-4AD2-BF97-373C95BAB887}" presName="aSpace2" presStyleCnt="0"/>
      <dgm:spPr/>
    </dgm:pt>
    <dgm:pt modelId="{9C3FC1E2-953D-441A-B0CD-B043753D3425}" type="pres">
      <dgm:prSet presAssocID="{CA49159A-6444-4B94-8A5A-CF6432988DA4}" presName="childNode" presStyleLbl="node1" presStyleIdx="2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724FCD9-6B6E-4085-9B58-D1D44FA80C10}" type="pres">
      <dgm:prSet presAssocID="{AC47757C-B18B-4654-9866-BA8951D9860B}" presName="aSpace" presStyleCnt="0"/>
      <dgm:spPr/>
    </dgm:pt>
    <dgm:pt modelId="{87D4FC11-28D0-4E8B-BE4F-84A0DFC245C0}" type="pres">
      <dgm:prSet presAssocID="{FDE77411-6DFD-4D12-BA34-9F5D653383FD}" presName="compNode" presStyleCnt="0"/>
      <dgm:spPr/>
    </dgm:pt>
    <dgm:pt modelId="{4CBAB37A-E27F-4FBE-B216-51BA23C057BD}" type="pres">
      <dgm:prSet presAssocID="{FDE77411-6DFD-4D12-BA34-9F5D653383FD}" presName="aNode" presStyleLbl="bgShp" presStyleIdx="1" presStyleCnt="3"/>
      <dgm:spPr/>
      <dgm:t>
        <a:bodyPr/>
        <a:lstStyle/>
        <a:p>
          <a:endParaRPr lang="ru-RU"/>
        </a:p>
      </dgm:t>
    </dgm:pt>
    <dgm:pt modelId="{49EA6A76-5490-4C77-9030-D3A261098AA2}" type="pres">
      <dgm:prSet presAssocID="{FDE77411-6DFD-4D12-BA34-9F5D653383FD}" presName="textNode" presStyleLbl="bgShp" presStyleIdx="1" presStyleCnt="3"/>
      <dgm:spPr/>
      <dgm:t>
        <a:bodyPr/>
        <a:lstStyle/>
        <a:p>
          <a:endParaRPr lang="ru-RU"/>
        </a:p>
      </dgm:t>
    </dgm:pt>
    <dgm:pt modelId="{88619CC7-155A-4ACB-B421-DD4333E843DB}" type="pres">
      <dgm:prSet presAssocID="{FDE77411-6DFD-4D12-BA34-9F5D653383FD}" presName="compChildNode" presStyleCnt="0"/>
      <dgm:spPr/>
    </dgm:pt>
    <dgm:pt modelId="{661569E6-E7AC-487B-8A1A-B6A6443E21BB}" type="pres">
      <dgm:prSet presAssocID="{FDE77411-6DFD-4D12-BA34-9F5D653383FD}" presName="theInnerList" presStyleCnt="0"/>
      <dgm:spPr/>
    </dgm:pt>
    <dgm:pt modelId="{E75872DC-574F-484E-9BB9-395CCCF6F422}" type="pres">
      <dgm:prSet presAssocID="{D3041528-00DE-402E-B31F-78AB78E4AC17}" presName="childNode" presStyleLbl="node1" presStyleIdx="3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D0FF5BF-7264-4C86-9492-5EEA5CA8BAEE}" type="pres">
      <dgm:prSet presAssocID="{D3041528-00DE-402E-B31F-78AB78E4AC17}" presName="aSpace2" presStyleCnt="0"/>
      <dgm:spPr/>
    </dgm:pt>
    <dgm:pt modelId="{AA67C9CF-1DA7-4D55-8596-8EFE1EB4515F}" type="pres">
      <dgm:prSet presAssocID="{E8730F26-AB53-4452-AB72-136A24ED1387}" presName="childNode" presStyleLbl="node1" presStyleIdx="4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E9AECFE-EFAA-4711-83C5-675135FA8DE5}" type="pres">
      <dgm:prSet presAssocID="{E8730F26-AB53-4452-AB72-136A24ED1387}" presName="aSpace2" presStyleCnt="0"/>
      <dgm:spPr/>
    </dgm:pt>
    <dgm:pt modelId="{C22C1191-1666-4255-99E9-E1F931259C36}" type="pres">
      <dgm:prSet presAssocID="{6CEE1508-7315-4DAB-9DFC-45B5A97A33D4}" presName="childNode" presStyleLbl="node1" presStyleIdx="5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A449A28-9D75-46DC-8AD5-69D94A705E86}" type="pres">
      <dgm:prSet presAssocID="{FDE77411-6DFD-4D12-BA34-9F5D653383FD}" presName="aSpace" presStyleCnt="0"/>
      <dgm:spPr/>
    </dgm:pt>
    <dgm:pt modelId="{1153CA35-CA6E-4955-8377-47D053C1D573}" type="pres">
      <dgm:prSet presAssocID="{E1D582B4-5A91-450C-A4F8-AEBE81D58C56}" presName="compNode" presStyleCnt="0"/>
      <dgm:spPr/>
    </dgm:pt>
    <dgm:pt modelId="{9286B87A-69AF-4287-8909-BF7B4E3C636E}" type="pres">
      <dgm:prSet presAssocID="{E1D582B4-5A91-450C-A4F8-AEBE81D58C56}" presName="aNode" presStyleLbl="bgShp" presStyleIdx="2" presStyleCnt="3"/>
      <dgm:spPr/>
      <dgm:t>
        <a:bodyPr/>
        <a:lstStyle/>
        <a:p>
          <a:endParaRPr lang="ru-RU"/>
        </a:p>
      </dgm:t>
    </dgm:pt>
    <dgm:pt modelId="{33B0A507-DCB7-4814-B066-632C49031D13}" type="pres">
      <dgm:prSet presAssocID="{E1D582B4-5A91-450C-A4F8-AEBE81D58C56}" presName="textNode" presStyleLbl="bgShp" presStyleIdx="2" presStyleCnt="3"/>
      <dgm:spPr/>
      <dgm:t>
        <a:bodyPr/>
        <a:lstStyle/>
        <a:p>
          <a:endParaRPr lang="ru-RU"/>
        </a:p>
      </dgm:t>
    </dgm:pt>
    <dgm:pt modelId="{3A5E953C-FAC7-4D5F-9A6C-32005106EFE6}" type="pres">
      <dgm:prSet presAssocID="{E1D582B4-5A91-450C-A4F8-AEBE81D58C56}" presName="compChildNode" presStyleCnt="0"/>
      <dgm:spPr/>
    </dgm:pt>
    <dgm:pt modelId="{1FB09895-0D59-47B8-A407-CB1A0ED771E8}" type="pres">
      <dgm:prSet presAssocID="{E1D582B4-5A91-450C-A4F8-AEBE81D58C56}" presName="theInnerList" presStyleCnt="0"/>
      <dgm:spPr/>
    </dgm:pt>
    <dgm:pt modelId="{A049CDA9-405D-4BA4-981C-5D060BE518E7}" type="pres">
      <dgm:prSet presAssocID="{6F5993F3-C5E5-4DF6-8164-98FC8C47204A}" presName="childNode" presStyleLbl="node1" presStyleIdx="6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EB151A0-05A4-46A5-91AC-199F13D044ED}" type="pres">
      <dgm:prSet presAssocID="{6F5993F3-C5E5-4DF6-8164-98FC8C47204A}" presName="aSpace2" presStyleCnt="0"/>
      <dgm:spPr/>
    </dgm:pt>
    <dgm:pt modelId="{9745D331-D914-4266-BD26-4110A5AB9112}" type="pres">
      <dgm:prSet presAssocID="{2B1E7161-4741-4F2D-9A34-4C31FFB20071}" presName="childNode" presStyleLbl="node1" presStyleIdx="7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4C90D25-BB3C-4190-A702-FAD9B14394FF}" type="pres">
      <dgm:prSet presAssocID="{2B1E7161-4741-4F2D-9A34-4C31FFB20071}" presName="aSpace2" presStyleCnt="0"/>
      <dgm:spPr/>
    </dgm:pt>
    <dgm:pt modelId="{A8E87740-7704-417B-A8A6-2C025A3842E4}" type="pres">
      <dgm:prSet presAssocID="{91DED218-1061-4C6F-AE34-69BB462FB9AA}" presName="childNode" presStyleLbl="node1" presStyleIdx="8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46ACEBF-13D7-49C1-9987-3955B3A6FDA4}" type="presOf" srcId="{6CEE1508-7315-4DAB-9DFC-45B5A97A33D4}" destId="{C22C1191-1666-4255-99E9-E1F931259C36}" srcOrd="0" destOrd="0" presId="urn:microsoft.com/office/officeart/2005/8/layout/lProcess2"/>
    <dgm:cxn modelId="{E502343B-F3D5-4676-BFC2-715753DD68FE}" srcId="{E1D582B4-5A91-450C-A4F8-AEBE81D58C56}" destId="{2B1E7161-4741-4F2D-9A34-4C31FFB20071}" srcOrd="1" destOrd="0" parTransId="{CA762243-A862-47C9-9CBB-ADFE484BEC2A}" sibTransId="{E1F76487-218C-4039-9DC2-CFC01519C654}"/>
    <dgm:cxn modelId="{7C519395-3D16-49B3-81C4-088F123E240E}" srcId="{FDE77411-6DFD-4D12-BA34-9F5D653383FD}" destId="{E8730F26-AB53-4452-AB72-136A24ED1387}" srcOrd="1" destOrd="0" parTransId="{67A2E727-DBD1-4E1A-B857-B9A99389C429}" sibTransId="{1887B84F-A107-4415-AC6B-0936668983C6}"/>
    <dgm:cxn modelId="{9C01E1D0-0ABD-497B-9D19-9F035F948D41}" type="presOf" srcId="{FDE77411-6DFD-4D12-BA34-9F5D653383FD}" destId="{4CBAB37A-E27F-4FBE-B216-51BA23C057BD}" srcOrd="0" destOrd="0" presId="urn:microsoft.com/office/officeart/2005/8/layout/lProcess2"/>
    <dgm:cxn modelId="{C29419BB-08AF-47FC-931F-3B0E207CCFE1}" srcId="{FDE77411-6DFD-4D12-BA34-9F5D653383FD}" destId="{D3041528-00DE-402E-B31F-78AB78E4AC17}" srcOrd="0" destOrd="0" parTransId="{4A19686A-6CF8-482B-A1CC-867924488E25}" sibTransId="{E172E1E6-CB01-4B5F-BBAF-A425CC1F8167}"/>
    <dgm:cxn modelId="{35382598-1DBD-4140-ACBA-B4FE4C384FE5}" srcId="{AC47757C-B18B-4654-9866-BA8951D9860B}" destId="{CA49159A-6444-4B94-8A5A-CF6432988DA4}" srcOrd="2" destOrd="0" parTransId="{7F0F3EB2-32A6-4731-BE42-35E8E18A1C09}" sibTransId="{60BF5086-46A8-4375-97C2-B75F03BA3F4D}"/>
    <dgm:cxn modelId="{FF12F396-1617-4B82-A3C0-450FEB0B321F}" type="presOf" srcId="{DB98144E-C7B0-4AC8-A581-CDD040E77621}" destId="{4445A13C-7BE4-426A-873E-173658BCA092}" srcOrd="0" destOrd="0" presId="urn:microsoft.com/office/officeart/2005/8/layout/lProcess2"/>
    <dgm:cxn modelId="{E57BDAD5-C619-4D66-8686-AE7C86079C2A}" type="presOf" srcId="{2B1E7161-4741-4F2D-9A34-4C31FFB20071}" destId="{9745D331-D914-4266-BD26-4110A5AB9112}" srcOrd="0" destOrd="0" presId="urn:microsoft.com/office/officeart/2005/8/layout/lProcess2"/>
    <dgm:cxn modelId="{24206951-1B07-4E8F-8220-106150D6DF5E}" srcId="{AC47757C-B18B-4654-9866-BA8951D9860B}" destId="{09BC65C4-2D9C-4AD2-BF97-373C95BAB887}" srcOrd="1" destOrd="0" parTransId="{5869FF67-9441-4820-84B8-7243C36822F8}" sibTransId="{BC0A5F1A-1FAB-4219-8E65-92F17D405A86}"/>
    <dgm:cxn modelId="{5C9676DD-B746-4023-A850-CE9BCF6F0069}" srcId="{E1D582B4-5A91-450C-A4F8-AEBE81D58C56}" destId="{91DED218-1061-4C6F-AE34-69BB462FB9AA}" srcOrd="2" destOrd="0" parTransId="{3C23B400-309F-43A1-B7AF-14789E0BB789}" sibTransId="{0F2B352F-7474-4BAC-B6AC-D026597DADE1}"/>
    <dgm:cxn modelId="{C8E03962-D35F-4339-9391-71B37F31DC5A}" type="presOf" srcId="{AC47757C-B18B-4654-9866-BA8951D9860B}" destId="{7F58E4A1-279A-45B6-A876-69C325AC4BB0}" srcOrd="0" destOrd="0" presId="urn:microsoft.com/office/officeart/2005/8/layout/lProcess2"/>
    <dgm:cxn modelId="{CD9C9FF7-868A-4CFE-972F-D8D8515B547A}" type="presOf" srcId="{FDE77411-6DFD-4D12-BA34-9F5D653383FD}" destId="{49EA6A76-5490-4C77-9030-D3A261098AA2}" srcOrd="1" destOrd="0" presId="urn:microsoft.com/office/officeart/2005/8/layout/lProcess2"/>
    <dgm:cxn modelId="{3C7D384F-BAFC-40B3-B978-B3A78200321E}" type="presOf" srcId="{D3041528-00DE-402E-B31F-78AB78E4AC17}" destId="{E75872DC-574F-484E-9BB9-395CCCF6F422}" srcOrd="0" destOrd="0" presId="urn:microsoft.com/office/officeart/2005/8/layout/lProcess2"/>
    <dgm:cxn modelId="{5E4FC376-8AFC-48AE-B15D-71E829FB3A6B}" type="presOf" srcId="{09BC65C4-2D9C-4AD2-BF97-373C95BAB887}" destId="{0AB13F96-761B-4141-B48E-F02A8950B684}" srcOrd="0" destOrd="0" presId="urn:microsoft.com/office/officeart/2005/8/layout/lProcess2"/>
    <dgm:cxn modelId="{67B92985-757D-4679-9AFD-30EF85629B88}" type="presOf" srcId="{E8730F26-AB53-4452-AB72-136A24ED1387}" destId="{AA67C9CF-1DA7-4D55-8596-8EFE1EB4515F}" srcOrd="0" destOrd="0" presId="urn:microsoft.com/office/officeart/2005/8/layout/lProcess2"/>
    <dgm:cxn modelId="{A2457238-FAF0-47E1-8A14-97F3B91F150C}" type="presOf" srcId="{6F5993F3-C5E5-4DF6-8164-98FC8C47204A}" destId="{A049CDA9-405D-4BA4-981C-5D060BE518E7}" srcOrd="0" destOrd="0" presId="urn:microsoft.com/office/officeart/2005/8/layout/lProcess2"/>
    <dgm:cxn modelId="{EDB6900E-8F76-4DAC-84B2-5FCD4D1969DB}" type="presOf" srcId="{E1D582B4-5A91-450C-A4F8-AEBE81D58C56}" destId="{9286B87A-69AF-4287-8909-BF7B4E3C636E}" srcOrd="0" destOrd="0" presId="urn:microsoft.com/office/officeart/2005/8/layout/lProcess2"/>
    <dgm:cxn modelId="{C0819C47-1B14-484F-A9B9-CA03AB90FD02}" type="presOf" srcId="{CA49159A-6444-4B94-8A5A-CF6432988DA4}" destId="{9C3FC1E2-953D-441A-B0CD-B043753D3425}" srcOrd="0" destOrd="0" presId="urn:microsoft.com/office/officeart/2005/8/layout/lProcess2"/>
    <dgm:cxn modelId="{0812B4A6-E816-4AFE-A065-88F9CDC71F24}" type="presOf" srcId="{AC47757C-B18B-4654-9866-BA8951D9860B}" destId="{7BC5BC18-8DD9-4722-A59F-0901AFDD091D}" srcOrd="1" destOrd="0" presId="urn:microsoft.com/office/officeart/2005/8/layout/lProcess2"/>
    <dgm:cxn modelId="{D0387B73-BC3A-42D2-AA7A-751283C33850}" srcId="{DB98144E-C7B0-4AC8-A581-CDD040E77621}" destId="{FDE77411-6DFD-4D12-BA34-9F5D653383FD}" srcOrd="1" destOrd="0" parTransId="{829EABB8-D970-4F8E-B659-B5305F8B26C1}" sibTransId="{FC4DAE67-FEED-4C61-9C4B-C6CE78EBF28C}"/>
    <dgm:cxn modelId="{0A56C39E-1410-4EB2-9258-1E1B827955B7}" srcId="{DB98144E-C7B0-4AC8-A581-CDD040E77621}" destId="{E1D582B4-5A91-450C-A4F8-AEBE81D58C56}" srcOrd="2" destOrd="0" parTransId="{98BB8154-E16C-4F67-984E-BE18AC4807FD}" sibTransId="{E458A64E-025D-48F4-AB9F-09D85F5B48B6}"/>
    <dgm:cxn modelId="{53FA0DF8-4E7A-4E5D-856D-DF6712C0BB2C}" type="presOf" srcId="{91DED218-1061-4C6F-AE34-69BB462FB9AA}" destId="{A8E87740-7704-417B-A8A6-2C025A3842E4}" srcOrd="0" destOrd="0" presId="urn:microsoft.com/office/officeart/2005/8/layout/lProcess2"/>
    <dgm:cxn modelId="{F325B4DF-1ACD-47CE-B447-9A1BB55C4086}" srcId="{DB98144E-C7B0-4AC8-A581-CDD040E77621}" destId="{AC47757C-B18B-4654-9866-BA8951D9860B}" srcOrd="0" destOrd="0" parTransId="{E61F8CB5-B074-45F4-B20C-006E2B56496D}" sibTransId="{E15550E2-3676-4CFC-BD12-A1B376290213}"/>
    <dgm:cxn modelId="{547D0CCB-3F95-429D-8679-F2501D30F6E0}" type="presOf" srcId="{C1E6863B-39BB-4891-8638-7F509E004F9D}" destId="{3C1ABD4B-315F-4AA5-90A9-C068DDF34D4F}" srcOrd="0" destOrd="0" presId="urn:microsoft.com/office/officeart/2005/8/layout/lProcess2"/>
    <dgm:cxn modelId="{1F9DC074-FF68-42FF-90AD-A02727114073}" type="presOf" srcId="{E1D582B4-5A91-450C-A4F8-AEBE81D58C56}" destId="{33B0A507-DCB7-4814-B066-632C49031D13}" srcOrd="1" destOrd="0" presId="urn:microsoft.com/office/officeart/2005/8/layout/lProcess2"/>
    <dgm:cxn modelId="{D5069465-18DE-4EB7-8C4B-B139AD610CF4}" srcId="{AC47757C-B18B-4654-9866-BA8951D9860B}" destId="{C1E6863B-39BB-4891-8638-7F509E004F9D}" srcOrd="0" destOrd="0" parTransId="{56F187B6-E91A-4D36-BF65-6A093B99E41F}" sibTransId="{2576ED1C-C3AF-4022-AFF0-DC927C07C78A}"/>
    <dgm:cxn modelId="{A29B56E1-D83C-4916-94AD-D9356A5D63B9}" srcId="{E1D582B4-5A91-450C-A4F8-AEBE81D58C56}" destId="{6F5993F3-C5E5-4DF6-8164-98FC8C47204A}" srcOrd="0" destOrd="0" parTransId="{D373ECCC-79BA-4C35-BE28-2F757E3A6134}" sibTransId="{35AF926C-83DD-4D8C-A7ED-261554E78832}"/>
    <dgm:cxn modelId="{573CD216-CE21-4692-BA70-59E6CB683C46}" srcId="{FDE77411-6DFD-4D12-BA34-9F5D653383FD}" destId="{6CEE1508-7315-4DAB-9DFC-45B5A97A33D4}" srcOrd="2" destOrd="0" parTransId="{53DA7A9E-0B89-407C-AB32-A6F2ADD94960}" sibTransId="{212B849A-323D-4E68-AFB7-B5F843489836}"/>
    <dgm:cxn modelId="{A38B27AB-8900-40F4-A2A8-F15CDD23C18F}" type="presParOf" srcId="{4445A13C-7BE4-426A-873E-173658BCA092}" destId="{C4AD2276-EAF9-410B-85DA-E66DF6D03E0A}" srcOrd="0" destOrd="0" presId="urn:microsoft.com/office/officeart/2005/8/layout/lProcess2"/>
    <dgm:cxn modelId="{6F7B0E92-8A0A-4810-8637-81CC62739EBE}" type="presParOf" srcId="{C4AD2276-EAF9-410B-85DA-E66DF6D03E0A}" destId="{7F58E4A1-279A-45B6-A876-69C325AC4BB0}" srcOrd="0" destOrd="0" presId="urn:microsoft.com/office/officeart/2005/8/layout/lProcess2"/>
    <dgm:cxn modelId="{ED2DBE9C-1DA2-4CA3-B6A9-8388A90162EB}" type="presParOf" srcId="{C4AD2276-EAF9-410B-85DA-E66DF6D03E0A}" destId="{7BC5BC18-8DD9-4722-A59F-0901AFDD091D}" srcOrd="1" destOrd="0" presId="urn:microsoft.com/office/officeart/2005/8/layout/lProcess2"/>
    <dgm:cxn modelId="{7611419A-0862-4B46-8E1B-4F4E9E8D1987}" type="presParOf" srcId="{C4AD2276-EAF9-410B-85DA-E66DF6D03E0A}" destId="{83A9190F-6FBD-4713-A5FB-4AE7DD8DE81A}" srcOrd="2" destOrd="0" presId="urn:microsoft.com/office/officeart/2005/8/layout/lProcess2"/>
    <dgm:cxn modelId="{05EF5481-AC08-4B36-BFEB-BA9A7A1D8FE1}" type="presParOf" srcId="{83A9190F-6FBD-4713-A5FB-4AE7DD8DE81A}" destId="{143A29FE-866E-4CD6-8F75-867AA5BA92AD}" srcOrd="0" destOrd="0" presId="urn:microsoft.com/office/officeart/2005/8/layout/lProcess2"/>
    <dgm:cxn modelId="{CEBFA540-8F53-4FAC-84F3-33D42D14C36E}" type="presParOf" srcId="{143A29FE-866E-4CD6-8F75-867AA5BA92AD}" destId="{3C1ABD4B-315F-4AA5-90A9-C068DDF34D4F}" srcOrd="0" destOrd="0" presId="urn:microsoft.com/office/officeart/2005/8/layout/lProcess2"/>
    <dgm:cxn modelId="{555CA0FF-D795-46E9-B119-2CE617A225EB}" type="presParOf" srcId="{143A29FE-866E-4CD6-8F75-867AA5BA92AD}" destId="{D3C07415-DF6A-4EB3-984E-CEC2931483A7}" srcOrd="1" destOrd="0" presId="urn:microsoft.com/office/officeart/2005/8/layout/lProcess2"/>
    <dgm:cxn modelId="{7FE543D4-E9E1-4A16-A383-F95AFBB00E62}" type="presParOf" srcId="{143A29FE-866E-4CD6-8F75-867AA5BA92AD}" destId="{0AB13F96-761B-4141-B48E-F02A8950B684}" srcOrd="2" destOrd="0" presId="urn:microsoft.com/office/officeart/2005/8/layout/lProcess2"/>
    <dgm:cxn modelId="{F49EEAC3-DED0-44CA-9184-93FF50F5B51E}" type="presParOf" srcId="{143A29FE-866E-4CD6-8F75-867AA5BA92AD}" destId="{C8FA66C1-175D-4BC1-B68B-EEF2E61E9D05}" srcOrd="3" destOrd="0" presId="urn:microsoft.com/office/officeart/2005/8/layout/lProcess2"/>
    <dgm:cxn modelId="{8ADE5914-3FF9-4745-8779-8AF928A66234}" type="presParOf" srcId="{143A29FE-866E-4CD6-8F75-867AA5BA92AD}" destId="{9C3FC1E2-953D-441A-B0CD-B043753D3425}" srcOrd="4" destOrd="0" presId="urn:microsoft.com/office/officeart/2005/8/layout/lProcess2"/>
    <dgm:cxn modelId="{E56D961E-314C-4390-A1B7-FFCD3D034712}" type="presParOf" srcId="{4445A13C-7BE4-426A-873E-173658BCA092}" destId="{2724FCD9-6B6E-4085-9B58-D1D44FA80C10}" srcOrd="1" destOrd="0" presId="urn:microsoft.com/office/officeart/2005/8/layout/lProcess2"/>
    <dgm:cxn modelId="{7D6BB5C0-1497-4C99-A65F-64A6DE6EF510}" type="presParOf" srcId="{4445A13C-7BE4-426A-873E-173658BCA092}" destId="{87D4FC11-28D0-4E8B-BE4F-84A0DFC245C0}" srcOrd="2" destOrd="0" presId="urn:microsoft.com/office/officeart/2005/8/layout/lProcess2"/>
    <dgm:cxn modelId="{49C2BD65-473A-47B3-9796-B3B3A013A747}" type="presParOf" srcId="{87D4FC11-28D0-4E8B-BE4F-84A0DFC245C0}" destId="{4CBAB37A-E27F-4FBE-B216-51BA23C057BD}" srcOrd="0" destOrd="0" presId="urn:microsoft.com/office/officeart/2005/8/layout/lProcess2"/>
    <dgm:cxn modelId="{8560647C-6A29-49CE-B8B0-29394CDC8431}" type="presParOf" srcId="{87D4FC11-28D0-4E8B-BE4F-84A0DFC245C0}" destId="{49EA6A76-5490-4C77-9030-D3A261098AA2}" srcOrd="1" destOrd="0" presId="urn:microsoft.com/office/officeart/2005/8/layout/lProcess2"/>
    <dgm:cxn modelId="{B5ADEB7C-1DFB-4DD1-BE4E-AE4D719EF74B}" type="presParOf" srcId="{87D4FC11-28D0-4E8B-BE4F-84A0DFC245C0}" destId="{88619CC7-155A-4ACB-B421-DD4333E843DB}" srcOrd="2" destOrd="0" presId="urn:microsoft.com/office/officeart/2005/8/layout/lProcess2"/>
    <dgm:cxn modelId="{CB2EE4D8-7F2D-43F6-BDA2-6A056B004A3E}" type="presParOf" srcId="{88619CC7-155A-4ACB-B421-DD4333E843DB}" destId="{661569E6-E7AC-487B-8A1A-B6A6443E21BB}" srcOrd="0" destOrd="0" presId="urn:microsoft.com/office/officeart/2005/8/layout/lProcess2"/>
    <dgm:cxn modelId="{E28AF83F-0F11-4B4B-A533-A84241A21D26}" type="presParOf" srcId="{661569E6-E7AC-487B-8A1A-B6A6443E21BB}" destId="{E75872DC-574F-484E-9BB9-395CCCF6F422}" srcOrd="0" destOrd="0" presId="urn:microsoft.com/office/officeart/2005/8/layout/lProcess2"/>
    <dgm:cxn modelId="{6AE0E6DB-1C0C-4FAD-9E89-48C0B0C7EE19}" type="presParOf" srcId="{661569E6-E7AC-487B-8A1A-B6A6443E21BB}" destId="{DD0FF5BF-7264-4C86-9492-5EEA5CA8BAEE}" srcOrd="1" destOrd="0" presId="urn:microsoft.com/office/officeart/2005/8/layout/lProcess2"/>
    <dgm:cxn modelId="{2334E085-BCB6-4A04-B57C-3D43B5A9D808}" type="presParOf" srcId="{661569E6-E7AC-487B-8A1A-B6A6443E21BB}" destId="{AA67C9CF-1DA7-4D55-8596-8EFE1EB4515F}" srcOrd="2" destOrd="0" presId="urn:microsoft.com/office/officeart/2005/8/layout/lProcess2"/>
    <dgm:cxn modelId="{50179765-E02D-433C-975F-53DD6FBFEF94}" type="presParOf" srcId="{661569E6-E7AC-487B-8A1A-B6A6443E21BB}" destId="{9E9AECFE-EFAA-4711-83C5-675135FA8DE5}" srcOrd="3" destOrd="0" presId="urn:microsoft.com/office/officeart/2005/8/layout/lProcess2"/>
    <dgm:cxn modelId="{FDEA9118-00E0-4782-AAA5-08B953CFD920}" type="presParOf" srcId="{661569E6-E7AC-487B-8A1A-B6A6443E21BB}" destId="{C22C1191-1666-4255-99E9-E1F931259C36}" srcOrd="4" destOrd="0" presId="urn:microsoft.com/office/officeart/2005/8/layout/lProcess2"/>
    <dgm:cxn modelId="{544D673C-ECC4-4632-8C26-C9C4B18427E7}" type="presParOf" srcId="{4445A13C-7BE4-426A-873E-173658BCA092}" destId="{9A449A28-9D75-46DC-8AD5-69D94A705E86}" srcOrd="3" destOrd="0" presId="urn:microsoft.com/office/officeart/2005/8/layout/lProcess2"/>
    <dgm:cxn modelId="{56BB1A78-D3C4-4C28-AE00-AEC9439D309B}" type="presParOf" srcId="{4445A13C-7BE4-426A-873E-173658BCA092}" destId="{1153CA35-CA6E-4955-8377-47D053C1D573}" srcOrd="4" destOrd="0" presId="urn:microsoft.com/office/officeart/2005/8/layout/lProcess2"/>
    <dgm:cxn modelId="{DCC9A836-DEF7-40B3-82DF-EE6439C53604}" type="presParOf" srcId="{1153CA35-CA6E-4955-8377-47D053C1D573}" destId="{9286B87A-69AF-4287-8909-BF7B4E3C636E}" srcOrd="0" destOrd="0" presId="urn:microsoft.com/office/officeart/2005/8/layout/lProcess2"/>
    <dgm:cxn modelId="{CFBFFCDB-7472-4121-ADE1-B7CE03F1FC34}" type="presParOf" srcId="{1153CA35-CA6E-4955-8377-47D053C1D573}" destId="{33B0A507-DCB7-4814-B066-632C49031D13}" srcOrd="1" destOrd="0" presId="urn:microsoft.com/office/officeart/2005/8/layout/lProcess2"/>
    <dgm:cxn modelId="{EB103C91-1ABE-4694-A993-FA7B2FDE70FF}" type="presParOf" srcId="{1153CA35-CA6E-4955-8377-47D053C1D573}" destId="{3A5E953C-FAC7-4D5F-9A6C-32005106EFE6}" srcOrd="2" destOrd="0" presId="urn:microsoft.com/office/officeart/2005/8/layout/lProcess2"/>
    <dgm:cxn modelId="{FE0F793A-EDD8-4ACB-B7E1-3D6576EEE39A}" type="presParOf" srcId="{3A5E953C-FAC7-4D5F-9A6C-32005106EFE6}" destId="{1FB09895-0D59-47B8-A407-CB1A0ED771E8}" srcOrd="0" destOrd="0" presId="urn:microsoft.com/office/officeart/2005/8/layout/lProcess2"/>
    <dgm:cxn modelId="{08D2A877-064D-4F14-8354-C80150DEDC99}" type="presParOf" srcId="{1FB09895-0D59-47B8-A407-CB1A0ED771E8}" destId="{A049CDA9-405D-4BA4-981C-5D060BE518E7}" srcOrd="0" destOrd="0" presId="urn:microsoft.com/office/officeart/2005/8/layout/lProcess2"/>
    <dgm:cxn modelId="{2520DD00-F01F-471A-BB4D-F136F50B9AF9}" type="presParOf" srcId="{1FB09895-0D59-47B8-A407-CB1A0ED771E8}" destId="{FEB151A0-05A4-46A5-91AC-199F13D044ED}" srcOrd="1" destOrd="0" presId="urn:microsoft.com/office/officeart/2005/8/layout/lProcess2"/>
    <dgm:cxn modelId="{52137BEF-5828-4F73-B773-10765C85B3B9}" type="presParOf" srcId="{1FB09895-0D59-47B8-A407-CB1A0ED771E8}" destId="{9745D331-D914-4266-BD26-4110A5AB9112}" srcOrd="2" destOrd="0" presId="urn:microsoft.com/office/officeart/2005/8/layout/lProcess2"/>
    <dgm:cxn modelId="{EF5BBE05-EC29-4FD2-A5BF-F567878F9339}" type="presParOf" srcId="{1FB09895-0D59-47B8-A407-CB1A0ED771E8}" destId="{04C90D25-BB3C-4190-A702-FAD9B14394FF}" srcOrd="3" destOrd="0" presId="urn:microsoft.com/office/officeart/2005/8/layout/lProcess2"/>
    <dgm:cxn modelId="{2190DC16-A152-4A92-A5BE-A2870D1F1F99}" type="presParOf" srcId="{1FB09895-0D59-47B8-A407-CB1A0ED771E8}" destId="{A8E87740-7704-417B-A8A6-2C025A3842E4}" srcOrd="4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F58E4A1-279A-45B6-A876-69C325AC4BB0}">
      <dsp:nvSpPr>
        <dsp:cNvPr id="0" name=""/>
        <dsp:cNvSpPr/>
      </dsp:nvSpPr>
      <dsp:spPr>
        <a:xfrm>
          <a:off x="1072" y="0"/>
          <a:ext cx="2788200" cy="5323730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Первичные телеконсультации</a:t>
          </a:r>
        </a:p>
      </dsp:txBody>
      <dsp:txXfrm>
        <a:off x="1072" y="0"/>
        <a:ext cx="2788200" cy="1597119"/>
      </dsp:txXfrm>
    </dsp:sp>
    <dsp:sp modelId="{3C1ABD4B-315F-4AA5-90A9-C068DDF34D4F}">
      <dsp:nvSpPr>
        <dsp:cNvPr id="0" name=""/>
        <dsp:cNvSpPr/>
      </dsp:nvSpPr>
      <dsp:spPr>
        <a:xfrm>
          <a:off x="279892" y="1597573"/>
          <a:ext cx="2230560" cy="104589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/>
            <a:t>До очного оказания медпомощи</a:t>
          </a:r>
        </a:p>
      </dsp:txBody>
      <dsp:txXfrm>
        <a:off x="310525" y="1628206"/>
        <a:ext cx="2169294" cy="984633"/>
      </dsp:txXfrm>
    </dsp:sp>
    <dsp:sp modelId="{0AB13F96-761B-4141-B48E-F02A8950B684}">
      <dsp:nvSpPr>
        <dsp:cNvPr id="0" name=""/>
        <dsp:cNvSpPr/>
      </dsp:nvSpPr>
      <dsp:spPr>
        <a:xfrm>
          <a:off x="279892" y="2804381"/>
          <a:ext cx="2230560" cy="104589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/>
            <a:t>Отдельный (как правило интернет) сервис внешний к медорганизации </a:t>
          </a:r>
        </a:p>
      </dsp:txBody>
      <dsp:txXfrm>
        <a:off x="310525" y="2835014"/>
        <a:ext cx="2169294" cy="984633"/>
      </dsp:txXfrm>
    </dsp:sp>
    <dsp:sp modelId="{9C3FC1E2-953D-441A-B0CD-B043753D3425}">
      <dsp:nvSpPr>
        <dsp:cNvPr id="0" name=""/>
        <dsp:cNvSpPr/>
      </dsp:nvSpPr>
      <dsp:spPr>
        <a:xfrm>
          <a:off x="279892" y="4011188"/>
          <a:ext cx="2230560" cy="104589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/>
            <a:t>«Покупает» у ЛПУ врачей для телемедицинского дежурства </a:t>
          </a:r>
        </a:p>
      </dsp:txBody>
      <dsp:txXfrm>
        <a:off x="310525" y="4041821"/>
        <a:ext cx="2169294" cy="984633"/>
      </dsp:txXfrm>
    </dsp:sp>
    <dsp:sp modelId="{4CBAB37A-E27F-4FBE-B216-51BA23C057BD}">
      <dsp:nvSpPr>
        <dsp:cNvPr id="0" name=""/>
        <dsp:cNvSpPr/>
      </dsp:nvSpPr>
      <dsp:spPr>
        <a:xfrm>
          <a:off x="2998387" y="0"/>
          <a:ext cx="2788200" cy="5323730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Дистанционное сопровождение (консультирование мониторинг)  лечащим врачом</a:t>
          </a:r>
        </a:p>
      </dsp:txBody>
      <dsp:txXfrm>
        <a:off x="2998387" y="0"/>
        <a:ext cx="2788200" cy="1597119"/>
      </dsp:txXfrm>
    </dsp:sp>
    <dsp:sp modelId="{E75872DC-574F-484E-9BB9-395CCCF6F422}">
      <dsp:nvSpPr>
        <dsp:cNvPr id="0" name=""/>
        <dsp:cNvSpPr/>
      </dsp:nvSpPr>
      <dsp:spPr>
        <a:xfrm>
          <a:off x="3277207" y="1597573"/>
          <a:ext cx="2230560" cy="104589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/>
            <a:t>В процессе лечения – часть лечебного процесса</a:t>
          </a:r>
        </a:p>
      </dsp:txBody>
      <dsp:txXfrm>
        <a:off x="3307840" y="1628206"/>
        <a:ext cx="2169294" cy="984633"/>
      </dsp:txXfrm>
    </dsp:sp>
    <dsp:sp modelId="{AA67C9CF-1DA7-4D55-8596-8EFE1EB4515F}">
      <dsp:nvSpPr>
        <dsp:cNvPr id="0" name=""/>
        <dsp:cNvSpPr/>
      </dsp:nvSpPr>
      <dsp:spPr>
        <a:xfrm>
          <a:off x="3277207" y="2804381"/>
          <a:ext cx="2230560" cy="104589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/>
            <a:t>Платформа для  использования в медорганизации</a:t>
          </a:r>
        </a:p>
      </dsp:txBody>
      <dsp:txXfrm>
        <a:off x="3307840" y="2835014"/>
        <a:ext cx="2169294" cy="984633"/>
      </dsp:txXfrm>
    </dsp:sp>
    <dsp:sp modelId="{C22C1191-1666-4255-99E9-E1F931259C36}">
      <dsp:nvSpPr>
        <dsp:cNvPr id="0" name=""/>
        <dsp:cNvSpPr/>
      </dsp:nvSpPr>
      <dsp:spPr>
        <a:xfrm>
          <a:off x="3277207" y="4011188"/>
          <a:ext cx="2230560" cy="104589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/>
            <a:t>Формирует набор дополнительных платных </a:t>
          </a:r>
          <a:r>
            <a:rPr lang="ru-RU" sz="1600" kern="1200" dirty="0" err="1"/>
            <a:t>медуслуг</a:t>
          </a:r>
          <a:endParaRPr lang="ru-RU" sz="1600" kern="1200" dirty="0"/>
        </a:p>
      </dsp:txBody>
      <dsp:txXfrm>
        <a:off x="3307840" y="4041821"/>
        <a:ext cx="2169294" cy="984633"/>
      </dsp:txXfrm>
    </dsp:sp>
    <dsp:sp modelId="{9286B87A-69AF-4287-8909-BF7B4E3C636E}">
      <dsp:nvSpPr>
        <dsp:cNvPr id="0" name=""/>
        <dsp:cNvSpPr/>
      </dsp:nvSpPr>
      <dsp:spPr>
        <a:xfrm>
          <a:off x="5995703" y="0"/>
          <a:ext cx="2788200" cy="5323730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Дистанционное «второе мнение»</a:t>
          </a:r>
        </a:p>
      </dsp:txBody>
      <dsp:txXfrm>
        <a:off x="5995703" y="0"/>
        <a:ext cx="2788200" cy="1597119"/>
      </dsp:txXfrm>
    </dsp:sp>
    <dsp:sp modelId="{A049CDA9-405D-4BA4-981C-5D060BE518E7}">
      <dsp:nvSpPr>
        <dsp:cNvPr id="0" name=""/>
        <dsp:cNvSpPr/>
      </dsp:nvSpPr>
      <dsp:spPr>
        <a:xfrm>
          <a:off x="6274523" y="1597573"/>
          <a:ext cx="2230560" cy="104589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/>
            <a:t>После  завершения фазы лечения </a:t>
          </a:r>
        </a:p>
      </dsp:txBody>
      <dsp:txXfrm>
        <a:off x="6305156" y="1628206"/>
        <a:ext cx="2169294" cy="984633"/>
      </dsp:txXfrm>
    </dsp:sp>
    <dsp:sp modelId="{9745D331-D914-4266-BD26-4110A5AB9112}">
      <dsp:nvSpPr>
        <dsp:cNvPr id="0" name=""/>
        <dsp:cNvSpPr/>
      </dsp:nvSpPr>
      <dsp:spPr>
        <a:xfrm>
          <a:off x="6274523" y="2804381"/>
          <a:ext cx="2230560" cy="104589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/>
            <a:t>Отдельный (как правило интернет) сервис внешний к медорганизации </a:t>
          </a:r>
        </a:p>
      </dsp:txBody>
      <dsp:txXfrm>
        <a:off x="6305156" y="2835014"/>
        <a:ext cx="2169294" cy="984633"/>
      </dsp:txXfrm>
    </dsp:sp>
    <dsp:sp modelId="{A8E87740-7704-417B-A8A6-2C025A3842E4}">
      <dsp:nvSpPr>
        <dsp:cNvPr id="0" name=""/>
        <dsp:cNvSpPr/>
      </dsp:nvSpPr>
      <dsp:spPr>
        <a:xfrm>
          <a:off x="6274523" y="4011188"/>
          <a:ext cx="2230560" cy="104589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/>
            <a:t>Формирует внешний  пул врачей-экспертов и </a:t>
          </a:r>
          <a:r>
            <a:rPr lang="ru-RU" sz="1600" kern="1200"/>
            <a:t>крупных клиник </a:t>
          </a:r>
          <a:endParaRPr lang="ru-RU" sz="1600" kern="1200" dirty="0"/>
        </a:p>
      </dsp:txBody>
      <dsp:txXfrm>
        <a:off x="6305156" y="4041821"/>
        <a:ext cx="2169294" cy="98463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0EC930-D20E-4C69-95F3-5BC9541E6B8C}" type="datetimeFigureOut">
              <a:rPr lang="ru-RU" smtClean="0"/>
              <a:pPr/>
              <a:t>10.04.2018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D97432-5CDA-42F0-A32D-BEB5FBEA932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729750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2C9373-A7B2-6842-A843-94B83B950FC0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379414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10C35-D7C2-4A63-AE7B-175CD838C945}" type="datetimeFigureOut">
              <a:rPr lang="ru-RU" smtClean="0"/>
              <a:pPr/>
              <a:t>10.04.2018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EB56C-9B88-4754-93C9-486A137A2FC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10C35-D7C2-4A63-AE7B-175CD838C945}" type="datetimeFigureOut">
              <a:rPr lang="ru-RU" smtClean="0"/>
              <a:pPr/>
              <a:t>10.04.2018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EB56C-9B88-4754-93C9-486A137A2FC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10C35-D7C2-4A63-AE7B-175CD838C945}" type="datetimeFigureOut">
              <a:rPr lang="ru-RU" smtClean="0"/>
              <a:pPr/>
              <a:t>10.04.2018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EB56C-9B88-4754-93C9-486A137A2FC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10C35-D7C2-4A63-AE7B-175CD838C945}" type="datetimeFigureOut">
              <a:rPr lang="ru-RU" smtClean="0"/>
              <a:pPr/>
              <a:t>10.04.2018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EB56C-9B88-4754-93C9-486A137A2FC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986363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10C35-D7C2-4A63-AE7B-175CD838C945}" type="datetimeFigureOut">
              <a:rPr lang="ru-RU" smtClean="0"/>
              <a:pPr/>
              <a:t>10.04.2018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EB56C-9B88-4754-93C9-486A137A2FC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355454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10C35-D7C2-4A63-AE7B-175CD838C945}" type="datetimeFigureOut">
              <a:rPr lang="ru-RU" smtClean="0"/>
              <a:pPr/>
              <a:t>10.04.2018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EB56C-9B88-4754-93C9-486A137A2FC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594633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10C35-D7C2-4A63-AE7B-175CD838C945}" type="datetimeFigureOut">
              <a:rPr lang="ru-RU" smtClean="0"/>
              <a:pPr/>
              <a:t>10.04.2018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EB56C-9B88-4754-93C9-486A137A2FC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286675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10C35-D7C2-4A63-AE7B-175CD838C945}" type="datetimeFigureOut">
              <a:rPr lang="ru-RU" smtClean="0"/>
              <a:pPr/>
              <a:t>10.04.2018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EB56C-9B88-4754-93C9-486A137A2FC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319136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10C35-D7C2-4A63-AE7B-175CD838C945}" type="datetimeFigureOut">
              <a:rPr lang="ru-RU" smtClean="0"/>
              <a:pPr/>
              <a:t>10.04.2018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EB56C-9B88-4754-93C9-486A137A2FC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1068772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10C35-D7C2-4A63-AE7B-175CD838C945}" type="datetimeFigureOut">
              <a:rPr lang="ru-RU" smtClean="0"/>
              <a:pPr/>
              <a:t>10.04.2018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EB56C-9B88-4754-93C9-486A137A2FC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961508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10C35-D7C2-4A63-AE7B-175CD838C945}" type="datetimeFigureOut">
              <a:rPr lang="ru-RU" smtClean="0"/>
              <a:pPr/>
              <a:t>10.04.2018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EB56C-9B88-4754-93C9-486A137A2FC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785602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10C35-D7C2-4A63-AE7B-175CD838C945}" type="datetimeFigureOut">
              <a:rPr lang="ru-RU" smtClean="0"/>
              <a:pPr/>
              <a:t>10.04.2018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EB56C-9B88-4754-93C9-486A137A2FC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10C35-D7C2-4A63-AE7B-175CD838C945}" type="datetimeFigureOut">
              <a:rPr lang="ru-RU" smtClean="0"/>
              <a:pPr/>
              <a:t>10.04.2018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EB56C-9B88-4754-93C9-486A137A2FC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9115503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10C35-D7C2-4A63-AE7B-175CD838C945}" type="datetimeFigureOut">
              <a:rPr lang="ru-RU" smtClean="0"/>
              <a:pPr/>
              <a:t>10.04.2018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EB56C-9B88-4754-93C9-486A137A2FC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1899569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10C35-D7C2-4A63-AE7B-175CD838C945}" type="datetimeFigureOut">
              <a:rPr lang="ru-RU" smtClean="0"/>
              <a:pPr/>
              <a:t>10.04.2018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EB56C-9B88-4754-93C9-486A137A2FC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5666525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389455" y="3194793"/>
            <a:ext cx="7772400" cy="1027287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ct val="90000"/>
              </a:lnSpc>
              <a:defRPr sz="24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389455" y="4216439"/>
            <a:ext cx="7772400" cy="1320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90000"/>
              </a:lnSpc>
              <a:buNone/>
              <a:defRPr sz="1400">
                <a:solidFill>
                  <a:srgbClr val="FFFFFF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xmlns="" val="26671284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4500">
                <a:latin typeface="PT Sans" panose="020B0503020203020204" pitchFamily="34" charset="-52"/>
                <a:ea typeface="PT Sans" panose="020B0503020203020204" pitchFamily="34" charset="-52"/>
              </a:defRPr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7"/>
            <a:ext cx="6858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latin typeface="PT Sans" panose="020B0503020203020204" pitchFamily="34" charset="-52"/>
                <a:ea typeface="PT Sans" panose="020B0503020203020204" pitchFamily="34" charset="-52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PT Sans" panose="020B0503020203020204" pitchFamily="34" charset="-52"/>
                <a:ea typeface="PT Sans" panose="020B0503020203020204" pitchFamily="34" charset="-52"/>
              </a:defRPr>
            </a:lvl1pPr>
          </a:lstStyle>
          <a:p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PT Sans" panose="020B0503020203020204" pitchFamily="34" charset="-52"/>
                <a:ea typeface="PT Sans" panose="020B0503020203020204" pitchFamily="34" charset="-52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PT Sans" panose="020B0503020203020204" pitchFamily="34" charset="-52"/>
                <a:ea typeface="PT Sans" panose="020B0503020203020204" pitchFamily="34" charset="-52"/>
              </a:defRPr>
            </a:lvl1pPr>
          </a:lstStyle>
          <a:p>
            <a:fld id="{6DF95B6E-60D8-4EE9-B706-36EB5BCA601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3168764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24675" y="6356351"/>
            <a:ext cx="2057400" cy="365125"/>
          </a:xfrm>
        </p:spPr>
        <p:txBody>
          <a:bodyPr/>
          <a:lstStyle/>
          <a:p>
            <a:fld id="{6DF95B6E-60D8-4EE9-B706-36EB5BCA601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93979836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24675" y="6356351"/>
            <a:ext cx="2057400" cy="365125"/>
          </a:xfrm>
        </p:spPr>
        <p:txBody>
          <a:bodyPr/>
          <a:lstStyle/>
          <a:p>
            <a:fld id="{6DF95B6E-60D8-4EE9-B706-36EB5BCA601D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" y="3"/>
            <a:ext cx="1619649" cy="789796"/>
          </a:xfrm>
          <a:prstGeom prst="rect">
            <a:avLst/>
          </a:prstGeom>
        </p:spPr>
      </p:pic>
      <p:cxnSp>
        <p:nvCxnSpPr>
          <p:cNvPr id="4" name="Прямая соединительная линия 3"/>
          <p:cNvCxnSpPr/>
          <p:nvPr userDrawn="1"/>
        </p:nvCxnSpPr>
        <p:spPr>
          <a:xfrm flipV="1">
            <a:off x="186262" y="789800"/>
            <a:ext cx="8692268" cy="1"/>
          </a:xfrm>
          <a:prstGeom prst="line">
            <a:avLst/>
          </a:prstGeom>
          <a:ln>
            <a:solidFill>
              <a:srgbClr val="0097A9">
                <a:alpha val="50196"/>
              </a:srgbClr>
            </a:solidFill>
          </a:ln>
          <a:effectLst>
            <a:outerShdw blurRad="63500" dist="12700" dir="6000000" algn="ctr" rotWithShape="0">
              <a:schemeClr val="bg1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51466299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9" y="1709742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4500">
                <a:latin typeface="PT Sans" panose="020B0503020203020204" pitchFamily="34" charset="-52"/>
                <a:ea typeface="PT Sans" panose="020B0503020203020204" pitchFamily="34" charset="-52"/>
              </a:defRPr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9" y="4589464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  <a:latin typeface="PT Sans" panose="020B0503020203020204" pitchFamily="34" charset="-52"/>
                <a:ea typeface="PT Sans" panose="020B0503020203020204" pitchFamily="34" charset="-52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PT Sans" panose="020B0503020203020204" pitchFamily="34" charset="-52"/>
                <a:ea typeface="PT Sans" panose="020B0503020203020204" pitchFamily="34" charset="-52"/>
              </a:defRPr>
            </a:lvl1pPr>
          </a:lstStyle>
          <a:p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PT Sans" panose="020B0503020203020204" pitchFamily="34" charset="-52"/>
                <a:ea typeface="PT Sans" panose="020B0503020203020204" pitchFamily="34" charset="-52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PT Sans" panose="020B0503020203020204" pitchFamily="34" charset="-52"/>
                <a:ea typeface="PT Sans" panose="020B0503020203020204" pitchFamily="34" charset="-52"/>
              </a:defRPr>
            </a:lvl1pPr>
          </a:lstStyle>
          <a:p>
            <a:fld id="{6DF95B6E-60D8-4EE9-B706-36EB5BCA601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0017269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775" y="320676"/>
            <a:ext cx="78867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PT Sans" panose="020B0503020203020204" pitchFamily="34" charset="-52"/>
                <a:ea typeface="PT Sans" panose="020B0503020203020204" pitchFamily="34" charset="-52"/>
              </a:defRPr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1" y="1825625"/>
            <a:ext cx="3886200" cy="4351339"/>
          </a:xfrm>
          <a:prstGeom prst="rect">
            <a:avLst/>
          </a:prstGeom>
        </p:spPr>
        <p:txBody>
          <a:bodyPr/>
          <a:lstStyle>
            <a:lvl1pPr>
              <a:defRPr>
                <a:latin typeface="PT Sans" panose="020B0503020203020204" pitchFamily="34" charset="-52"/>
                <a:ea typeface="PT Sans" panose="020B0503020203020204" pitchFamily="34" charset="-52"/>
              </a:defRPr>
            </a:lvl1pPr>
            <a:lvl2pPr>
              <a:defRPr>
                <a:latin typeface="PT Sans" panose="020B0503020203020204" pitchFamily="34" charset="-52"/>
                <a:ea typeface="PT Sans" panose="020B0503020203020204" pitchFamily="34" charset="-52"/>
              </a:defRPr>
            </a:lvl2pPr>
            <a:lvl3pPr>
              <a:defRPr>
                <a:latin typeface="PT Sans" panose="020B0503020203020204" pitchFamily="34" charset="-52"/>
                <a:ea typeface="PT Sans" panose="020B0503020203020204" pitchFamily="34" charset="-52"/>
              </a:defRPr>
            </a:lvl3pPr>
            <a:lvl4pPr>
              <a:defRPr>
                <a:latin typeface="PT Sans" panose="020B0503020203020204" pitchFamily="34" charset="-52"/>
                <a:ea typeface="PT Sans" panose="020B0503020203020204" pitchFamily="34" charset="-52"/>
              </a:defRPr>
            </a:lvl4pPr>
            <a:lvl5pPr>
              <a:defRPr>
                <a:latin typeface="PT Sans" panose="020B0503020203020204" pitchFamily="34" charset="-52"/>
                <a:ea typeface="PT Sans" panose="020B0503020203020204" pitchFamily="34" charset="-52"/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1" y="1825625"/>
            <a:ext cx="3886200" cy="4351339"/>
          </a:xfrm>
          <a:prstGeom prst="rect">
            <a:avLst/>
          </a:prstGeom>
        </p:spPr>
        <p:txBody>
          <a:bodyPr/>
          <a:lstStyle>
            <a:lvl1pPr>
              <a:defRPr>
                <a:latin typeface="PT Sans" panose="020B0503020203020204" pitchFamily="34" charset="-52"/>
                <a:ea typeface="PT Sans" panose="020B0503020203020204" pitchFamily="34" charset="-52"/>
              </a:defRPr>
            </a:lvl1pPr>
            <a:lvl2pPr>
              <a:defRPr>
                <a:latin typeface="PT Sans" panose="020B0503020203020204" pitchFamily="34" charset="-52"/>
                <a:ea typeface="PT Sans" panose="020B0503020203020204" pitchFamily="34" charset="-52"/>
              </a:defRPr>
            </a:lvl2pPr>
            <a:lvl3pPr>
              <a:defRPr>
                <a:latin typeface="PT Sans" panose="020B0503020203020204" pitchFamily="34" charset="-52"/>
                <a:ea typeface="PT Sans" panose="020B0503020203020204" pitchFamily="34" charset="-52"/>
              </a:defRPr>
            </a:lvl3pPr>
            <a:lvl4pPr>
              <a:defRPr>
                <a:latin typeface="PT Sans" panose="020B0503020203020204" pitchFamily="34" charset="-52"/>
                <a:ea typeface="PT Sans" panose="020B0503020203020204" pitchFamily="34" charset="-52"/>
              </a:defRPr>
            </a:lvl4pPr>
            <a:lvl5pPr>
              <a:defRPr>
                <a:latin typeface="PT Sans" panose="020B0503020203020204" pitchFamily="34" charset="-52"/>
                <a:ea typeface="PT Sans" panose="020B0503020203020204" pitchFamily="34" charset="-52"/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PT Sans" panose="020B0503020203020204" pitchFamily="34" charset="-52"/>
                <a:ea typeface="PT Sans" panose="020B0503020203020204" pitchFamily="34" charset="-52"/>
              </a:defRPr>
            </a:lvl1pPr>
          </a:lstStyle>
          <a:p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PT Sans" panose="020B0503020203020204" pitchFamily="34" charset="-52"/>
                <a:ea typeface="PT Sans" panose="020B0503020203020204" pitchFamily="34" charset="-52"/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PT Sans" panose="020B0503020203020204" pitchFamily="34" charset="-52"/>
                <a:ea typeface="PT Sans" panose="020B0503020203020204" pitchFamily="34" charset="-52"/>
              </a:defRPr>
            </a:lvl1pPr>
          </a:lstStyle>
          <a:p>
            <a:fld id="{6DF95B6E-60D8-4EE9-B706-36EB5BCA601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0764317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2" y="365125"/>
            <a:ext cx="78867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PT Sans" panose="020B0503020203020204" pitchFamily="34" charset="-52"/>
                <a:ea typeface="PT Sans" panose="020B0503020203020204" pitchFamily="34" charset="-52"/>
              </a:defRPr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>
                <a:latin typeface="PT Sans" panose="020B0503020203020204" pitchFamily="34" charset="-52"/>
                <a:ea typeface="PT Sans" panose="020B0503020203020204" pitchFamily="34" charset="-52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7"/>
            <a:ext cx="3868340" cy="3684588"/>
          </a:xfrm>
          <a:prstGeom prst="rect">
            <a:avLst/>
          </a:prstGeom>
        </p:spPr>
        <p:txBody>
          <a:bodyPr/>
          <a:lstStyle>
            <a:lvl1pPr>
              <a:defRPr>
                <a:latin typeface="PT Sans" panose="020B0503020203020204" pitchFamily="34" charset="-52"/>
                <a:ea typeface="PT Sans" panose="020B0503020203020204" pitchFamily="34" charset="-52"/>
              </a:defRPr>
            </a:lvl1pPr>
            <a:lvl2pPr>
              <a:defRPr>
                <a:latin typeface="PT Sans" panose="020B0503020203020204" pitchFamily="34" charset="-52"/>
                <a:ea typeface="PT Sans" panose="020B0503020203020204" pitchFamily="34" charset="-52"/>
              </a:defRPr>
            </a:lvl2pPr>
            <a:lvl3pPr>
              <a:defRPr>
                <a:latin typeface="PT Sans" panose="020B0503020203020204" pitchFamily="34" charset="-52"/>
                <a:ea typeface="PT Sans" panose="020B0503020203020204" pitchFamily="34" charset="-52"/>
              </a:defRPr>
            </a:lvl3pPr>
            <a:lvl4pPr>
              <a:defRPr>
                <a:latin typeface="PT Sans" panose="020B0503020203020204" pitchFamily="34" charset="-52"/>
                <a:ea typeface="PT Sans" panose="020B0503020203020204" pitchFamily="34" charset="-52"/>
              </a:defRPr>
            </a:lvl4pPr>
            <a:lvl5pPr>
              <a:defRPr>
                <a:latin typeface="PT Sans" panose="020B0503020203020204" pitchFamily="34" charset="-52"/>
                <a:ea typeface="PT Sans" panose="020B0503020203020204" pitchFamily="34" charset="-52"/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>
                <a:latin typeface="PT Sans" panose="020B0503020203020204" pitchFamily="34" charset="-52"/>
                <a:ea typeface="PT Sans" panose="020B0503020203020204" pitchFamily="34" charset="-52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2505077"/>
            <a:ext cx="3887391" cy="3684588"/>
          </a:xfrm>
          <a:prstGeom prst="rect">
            <a:avLst/>
          </a:prstGeom>
        </p:spPr>
        <p:txBody>
          <a:bodyPr/>
          <a:lstStyle>
            <a:lvl1pPr>
              <a:defRPr>
                <a:latin typeface="PT Sans" panose="020B0503020203020204" pitchFamily="34" charset="-52"/>
                <a:ea typeface="PT Sans" panose="020B0503020203020204" pitchFamily="34" charset="-52"/>
              </a:defRPr>
            </a:lvl1pPr>
            <a:lvl2pPr>
              <a:defRPr>
                <a:latin typeface="PT Sans" panose="020B0503020203020204" pitchFamily="34" charset="-52"/>
                <a:ea typeface="PT Sans" panose="020B0503020203020204" pitchFamily="34" charset="-52"/>
              </a:defRPr>
            </a:lvl2pPr>
            <a:lvl3pPr>
              <a:defRPr>
                <a:latin typeface="PT Sans" panose="020B0503020203020204" pitchFamily="34" charset="-52"/>
                <a:ea typeface="PT Sans" panose="020B0503020203020204" pitchFamily="34" charset="-52"/>
              </a:defRPr>
            </a:lvl3pPr>
            <a:lvl4pPr>
              <a:defRPr>
                <a:latin typeface="PT Sans" panose="020B0503020203020204" pitchFamily="34" charset="-52"/>
                <a:ea typeface="PT Sans" panose="020B0503020203020204" pitchFamily="34" charset="-52"/>
              </a:defRPr>
            </a:lvl4pPr>
            <a:lvl5pPr>
              <a:defRPr>
                <a:latin typeface="PT Sans" panose="020B0503020203020204" pitchFamily="34" charset="-52"/>
                <a:ea typeface="PT Sans" panose="020B0503020203020204" pitchFamily="34" charset="-52"/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PT Sans" panose="020B0503020203020204" pitchFamily="34" charset="-52"/>
                <a:ea typeface="PT Sans" panose="020B0503020203020204" pitchFamily="34" charset="-52"/>
              </a:defRPr>
            </a:lvl1pPr>
          </a:lstStyle>
          <a:p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PT Sans" panose="020B0503020203020204" pitchFamily="34" charset="-52"/>
                <a:ea typeface="PT Sans" panose="020B0503020203020204" pitchFamily="34" charset="-52"/>
              </a:defRPr>
            </a:lvl1pPr>
          </a:lstStyle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PT Sans" panose="020B0503020203020204" pitchFamily="34" charset="-52"/>
                <a:ea typeface="PT Sans" panose="020B0503020203020204" pitchFamily="34" charset="-52"/>
              </a:defRPr>
            </a:lvl1pPr>
          </a:lstStyle>
          <a:p>
            <a:fld id="{6DF95B6E-60D8-4EE9-B706-36EB5BCA601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077679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10C35-D7C2-4A63-AE7B-175CD838C945}" type="datetimeFigureOut">
              <a:rPr lang="ru-RU" smtClean="0"/>
              <a:pPr/>
              <a:t>10.04.2018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EB56C-9B88-4754-93C9-486A137A2FC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775" y="320676"/>
            <a:ext cx="78867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PT Sans" panose="020B0503020203020204" pitchFamily="34" charset="-52"/>
                <a:ea typeface="PT Sans" panose="020B0503020203020204" pitchFamily="34" charset="-52"/>
              </a:defRPr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PT Sans" panose="020B0503020203020204" pitchFamily="34" charset="-52"/>
                <a:ea typeface="PT Sans" panose="020B0503020203020204" pitchFamily="34" charset="-52"/>
              </a:defRPr>
            </a:lvl1pPr>
          </a:lstStyle>
          <a:p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PT Sans" panose="020B0503020203020204" pitchFamily="34" charset="-52"/>
                <a:ea typeface="PT Sans" panose="020B0503020203020204" pitchFamily="34" charset="-52"/>
              </a:defRPr>
            </a:lvl1pPr>
          </a:lstStyle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PT Sans" panose="020B0503020203020204" pitchFamily="34" charset="-52"/>
                <a:ea typeface="PT Sans" panose="020B0503020203020204" pitchFamily="34" charset="-52"/>
              </a:defRPr>
            </a:lvl1pPr>
          </a:lstStyle>
          <a:p>
            <a:fld id="{6DF95B6E-60D8-4EE9-B706-36EB5BCA601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8672074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95B6E-60D8-4EE9-B706-36EB5BCA601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1223123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2" y="457200"/>
            <a:ext cx="2949179" cy="1600200"/>
          </a:xfrm>
          <a:prstGeom prst="rect">
            <a:avLst/>
          </a:prstGeom>
        </p:spPr>
        <p:txBody>
          <a:bodyPr anchor="b"/>
          <a:lstStyle>
            <a:lvl1pPr>
              <a:defRPr sz="2400">
                <a:latin typeface="PT Sans" panose="020B0503020203020204" pitchFamily="34" charset="-52"/>
                <a:ea typeface="PT Sans" panose="020B0503020203020204" pitchFamily="34" charset="-52"/>
              </a:defRPr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2" y="987429"/>
            <a:ext cx="4629151" cy="4873625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PT Sans" panose="020B0503020203020204" pitchFamily="34" charset="-52"/>
                <a:ea typeface="PT Sans" panose="020B0503020203020204" pitchFamily="34" charset="-52"/>
              </a:defRPr>
            </a:lvl1pPr>
            <a:lvl2pPr>
              <a:defRPr sz="2100">
                <a:latin typeface="PT Sans" panose="020B0503020203020204" pitchFamily="34" charset="-52"/>
                <a:ea typeface="PT Sans" panose="020B0503020203020204" pitchFamily="34" charset="-52"/>
              </a:defRPr>
            </a:lvl2pPr>
            <a:lvl3pPr>
              <a:defRPr sz="1800">
                <a:latin typeface="PT Sans" panose="020B0503020203020204" pitchFamily="34" charset="-52"/>
                <a:ea typeface="PT Sans" panose="020B0503020203020204" pitchFamily="34" charset="-52"/>
              </a:defRPr>
            </a:lvl3pPr>
            <a:lvl4pPr>
              <a:defRPr sz="1500">
                <a:latin typeface="PT Sans" panose="020B0503020203020204" pitchFamily="34" charset="-52"/>
                <a:ea typeface="PT Sans" panose="020B0503020203020204" pitchFamily="34" charset="-52"/>
              </a:defRPr>
            </a:lvl4pPr>
            <a:lvl5pPr>
              <a:defRPr sz="1500">
                <a:latin typeface="PT Sans" panose="020B0503020203020204" pitchFamily="34" charset="-52"/>
                <a:ea typeface="PT Sans" panose="020B0503020203020204" pitchFamily="34" charset="-52"/>
              </a:defRPr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2" y="2057403"/>
            <a:ext cx="2949179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latin typeface="PT Sans" panose="020B0503020203020204" pitchFamily="34" charset="-52"/>
                <a:ea typeface="PT Sans" panose="020B0503020203020204" pitchFamily="34" charset="-52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95B6E-60D8-4EE9-B706-36EB5BCA601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3635647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2" y="457200"/>
            <a:ext cx="2949179" cy="1600200"/>
          </a:xfrm>
          <a:prstGeom prst="rect">
            <a:avLst/>
          </a:prstGeom>
        </p:spPr>
        <p:txBody>
          <a:bodyPr anchor="b"/>
          <a:lstStyle>
            <a:lvl1pPr>
              <a:defRPr sz="2400">
                <a:latin typeface="PT Sans" panose="020B0503020203020204" pitchFamily="34" charset="-52"/>
                <a:ea typeface="PT Sans" panose="020B0503020203020204" pitchFamily="34" charset="-52"/>
              </a:defRPr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2" y="987429"/>
            <a:ext cx="4629151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400">
                <a:latin typeface="PT Sans" panose="020B0503020203020204" pitchFamily="34" charset="-52"/>
                <a:ea typeface="PT Sans" panose="020B0503020203020204" pitchFamily="34" charset="-52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2" y="2057403"/>
            <a:ext cx="2949179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latin typeface="PT Sans" panose="020B0503020203020204" pitchFamily="34" charset="-52"/>
                <a:ea typeface="PT Sans" panose="020B0503020203020204" pitchFamily="34" charset="-52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95B6E-60D8-4EE9-B706-36EB5BCA601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1863090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4500">
                <a:latin typeface="PT Sans" panose="020B0503020203020204" pitchFamily="34" charset="-52"/>
                <a:ea typeface="PT Sans" panose="020B0503020203020204" pitchFamily="34" charset="-52"/>
              </a:defRPr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7"/>
            <a:ext cx="6858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latin typeface="PT Sans" panose="020B0503020203020204" pitchFamily="34" charset="-52"/>
                <a:ea typeface="PT Sans" panose="020B0503020203020204" pitchFamily="34" charset="-52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PT Sans" panose="020B0503020203020204" pitchFamily="34" charset="-52"/>
                <a:ea typeface="PT Sans" panose="020B0503020203020204" pitchFamily="34" charset="-52"/>
              </a:defRPr>
            </a:lvl1pPr>
          </a:lstStyle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PT Sans" panose="020B0503020203020204" pitchFamily="34" charset="-52"/>
                <a:ea typeface="PT Sans" panose="020B0503020203020204" pitchFamily="34" charset="-52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PT Sans" panose="020B0503020203020204" pitchFamily="34" charset="-52"/>
                <a:ea typeface="PT Sans" panose="020B0503020203020204" pitchFamily="34" charset="-52"/>
              </a:defRPr>
            </a:lvl1pPr>
          </a:lstStyle>
          <a:p>
            <a:fld id="{6DF95B6E-60D8-4EE9-B706-36EB5BCA601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7904910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24675" y="6356351"/>
            <a:ext cx="2057400" cy="365125"/>
          </a:xfrm>
        </p:spPr>
        <p:txBody>
          <a:bodyPr/>
          <a:lstStyle/>
          <a:p>
            <a:fld id="{6DF95B6E-60D8-4EE9-B706-36EB5BCA601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5953785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24675" y="6356351"/>
            <a:ext cx="2057400" cy="365125"/>
          </a:xfrm>
        </p:spPr>
        <p:txBody>
          <a:bodyPr/>
          <a:lstStyle/>
          <a:p>
            <a:fld id="{6DF95B6E-60D8-4EE9-B706-36EB5BCA601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" y="3"/>
            <a:ext cx="1619649" cy="789796"/>
          </a:xfrm>
          <a:prstGeom prst="rect">
            <a:avLst/>
          </a:prstGeom>
        </p:spPr>
      </p:pic>
      <p:cxnSp>
        <p:nvCxnSpPr>
          <p:cNvPr id="4" name="Прямая соединительная линия 3"/>
          <p:cNvCxnSpPr/>
          <p:nvPr userDrawn="1"/>
        </p:nvCxnSpPr>
        <p:spPr>
          <a:xfrm flipV="1">
            <a:off x="186262" y="789800"/>
            <a:ext cx="8692268" cy="1"/>
          </a:xfrm>
          <a:prstGeom prst="line">
            <a:avLst/>
          </a:prstGeom>
          <a:ln>
            <a:solidFill>
              <a:srgbClr val="0097A9">
                <a:alpha val="50196"/>
              </a:srgbClr>
            </a:solidFill>
          </a:ln>
          <a:effectLst>
            <a:outerShdw blurRad="63500" dist="12700" dir="6000000" algn="ctr" rotWithShape="0">
              <a:schemeClr val="bg1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45347012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9" y="1709742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4500">
                <a:latin typeface="PT Sans" panose="020B0503020203020204" pitchFamily="34" charset="-52"/>
                <a:ea typeface="PT Sans" panose="020B0503020203020204" pitchFamily="34" charset="-52"/>
              </a:defRPr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9" y="4589464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  <a:latin typeface="PT Sans" panose="020B0503020203020204" pitchFamily="34" charset="-52"/>
                <a:ea typeface="PT Sans" panose="020B0503020203020204" pitchFamily="34" charset="-52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PT Sans" panose="020B0503020203020204" pitchFamily="34" charset="-52"/>
                <a:ea typeface="PT Sans" panose="020B0503020203020204" pitchFamily="34" charset="-52"/>
              </a:defRPr>
            </a:lvl1pPr>
          </a:lstStyle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PT Sans" panose="020B0503020203020204" pitchFamily="34" charset="-52"/>
                <a:ea typeface="PT Sans" panose="020B0503020203020204" pitchFamily="34" charset="-52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PT Sans" panose="020B0503020203020204" pitchFamily="34" charset="-52"/>
                <a:ea typeface="PT Sans" panose="020B0503020203020204" pitchFamily="34" charset="-52"/>
              </a:defRPr>
            </a:lvl1pPr>
          </a:lstStyle>
          <a:p>
            <a:fld id="{6DF95B6E-60D8-4EE9-B706-36EB5BCA601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392515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775" y="320676"/>
            <a:ext cx="78867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PT Sans" panose="020B0503020203020204" pitchFamily="34" charset="-52"/>
                <a:ea typeface="PT Sans" panose="020B0503020203020204" pitchFamily="34" charset="-52"/>
              </a:defRPr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1" y="1825625"/>
            <a:ext cx="3886200" cy="4351339"/>
          </a:xfrm>
          <a:prstGeom prst="rect">
            <a:avLst/>
          </a:prstGeom>
        </p:spPr>
        <p:txBody>
          <a:bodyPr/>
          <a:lstStyle>
            <a:lvl1pPr>
              <a:defRPr>
                <a:latin typeface="PT Sans" panose="020B0503020203020204" pitchFamily="34" charset="-52"/>
                <a:ea typeface="PT Sans" panose="020B0503020203020204" pitchFamily="34" charset="-52"/>
              </a:defRPr>
            </a:lvl1pPr>
            <a:lvl2pPr>
              <a:defRPr>
                <a:latin typeface="PT Sans" panose="020B0503020203020204" pitchFamily="34" charset="-52"/>
                <a:ea typeface="PT Sans" panose="020B0503020203020204" pitchFamily="34" charset="-52"/>
              </a:defRPr>
            </a:lvl2pPr>
            <a:lvl3pPr>
              <a:defRPr>
                <a:latin typeface="PT Sans" panose="020B0503020203020204" pitchFamily="34" charset="-52"/>
                <a:ea typeface="PT Sans" panose="020B0503020203020204" pitchFamily="34" charset="-52"/>
              </a:defRPr>
            </a:lvl3pPr>
            <a:lvl4pPr>
              <a:defRPr>
                <a:latin typeface="PT Sans" panose="020B0503020203020204" pitchFamily="34" charset="-52"/>
                <a:ea typeface="PT Sans" panose="020B0503020203020204" pitchFamily="34" charset="-52"/>
              </a:defRPr>
            </a:lvl4pPr>
            <a:lvl5pPr>
              <a:defRPr>
                <a:latin typeface="PT Sans" panose="020B0503020203020204" pitchFamily="34" charset="-52"/>
                <a:ea typeface="PT Sans" panose="020B0503020203020204" pitchFamily="34" charset="-52"/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1" y="1825625"/>
            <a:ext cx="3886200" cy="4351339"/>
          </a:xfrm>
          <a:prstGeom prst="rect">
            <a:avLst/>
          </a:prstGeom>
        </p:spPr>
        <p:txBody>
          <a:bodyPr/>
          <a:lstStyle>
            <a:lvl1pPr>
              <a:defRPr>
                <a:latin typeface="PT Sans" panose="020B0503020203020204" pitchFamily="34" charset="-52"/>
                <a:ea typeface="PT Sans" panose="020B0503020203020204" pitchFamily="34" charset="-52"/>
              </a:defRPr>
            </a:lvl1pPr>
            <a:lvl2pPr>
              <a:defRPr>
                <a:latin typeface="PT Sans" panose="020B0503020203020204" pitchFamily="34" charset="-52"/>
                <a:ea typeface="PT Sans" panose="020B0503020203020204" pitchFamily="34" charset="-52"/>
              </a:defRPr>
            </a:lvl2pPr>
            <a:lvl3pPr>
              <a:defRPr>
                <a:latin typeface="PT Sans" panose="020B0503020203020204" pitchFamily="34" charset="-52"/>
                <a:ea typeface="PT Sans" panose="020B0503020203020204" pitchFamily="34" charset="-52"/>
              </a:defRPr>
            </a:lvl3pPr>
            <a:lvl4pPr>
              <a:defRPr>
                <a:latin typeface="PT Sans" panose="020B0503020203020204" pitchFamily="34" charset="-52"/>
                <a:ea typeface="PT Sans" panose="020B0503020203020204" pitchFamily="34" charset="-52"/>
              </a:defRPr>
            </a:lvl4pPr>
            <a:lvl5pPr>
              <a:defRPr>
                <a:latin typeface="PT Sans" panose="020B0503020203020204" pitchFamily="34" charset="-52"/>
                <a:ea typeface="PT Sans" panose="020B0503020203020204" pitchFamily="34" charset="-52"/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PT Sans" panose="020B0503020203020204" pitchFamily="34" charset="-52"/>
                <a:ea typeface="PT Sans" panose="020B0503020203020204" pitchFamily="34" charset="-52"/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PT Sans" panose="020B0503020203020204" pitchFamily="34" charset="-52"/>
                <a:ea typeface="PT Sans" panose="020B0503020203020204" pitchFamily="34" charset="-52"/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PT Sans" panose="020B0503020203020204" pitchFamily="34" charset="-52"/>
                <a:ea typeface="PT Sans" panose="020B0503020203020204" pitchFamily="34" charset="-52"/>
              </a:defRPr>
            </a:lvl1pPr>
          </a:lstStyle>
          <a:p>
            <a:fld id="{6DF95B6E-60D8-4EE9-B706-36EB5BCA601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011100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2" y="365125"/>
            <a:ext cx="78867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PT Sans" panose="020B0503020203020204" pitchFamily="34" charset="-52"/>
                <a:ea typeface="PT Sans" panose="020B0503020203020204" pitchFamily="34" charset="-52"/>
              </a:defRPr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>
                <a:latin typeface="PT Sans" panose="020B0503020203020204" pitchFamily="34" charset="-52"/>
                <a:ea typeface="PT Sans" panose="020B0503020203020204" pitchFamily="34" charset="-52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7"/>
            <a:ext cx="3868340" cy="3684588"/>
          </a:xfrm>
          <a:prstGeom prst="rect">
            <a:avLst/>
          </a:prstGeom>
        </p:spPr>
        <p:txBody>
          <a:bodyPr/>
          <a:lstStyle>
            <a:lvl1pPr>
              <a:defRPr>
                <a:latin typeface="PT Sans" panose="020B0503020203020204" pitchFamily="34" charset="-52"/>
                <a:ea typeface="PT Sans" panose="020B0503020203020204" pitchFamily="34" charset="-52"/>
              </a:defRPr>
            </a:lvl1pPr>
            <a:lvl2pPr>
              <a:defRPr>
                <a:latin typeface="PT Sans" panose="020B0503020203020204" pitchFamily="34" charset="-52"/>
                <a:ea typeface="PT Sans" panose="020B0503020203020204" pitchFamily="34" charset="-52"/>
              </a:defRPr>
            </a:lvl2pPr>
            <a:lvl3pPr>
              <a:defRPr>
                <a:latin typeface="PT Sans" panose="020B0503020203020204" pitchFamily="34" charset="-52"/>
                <a:ea typeface="PT Sans" panose="020B0503020203020204" pitchFamily="34" charset="-52"/>
              </a:defRPr>
            </a:lvl3pPr>
            <a:lvl4pPr>
              <a:defRPr>
                <a:latin typeface="PT Sans" panose="020B0503020203020204" pitchFamily="34" charset="-52"/>
                <a:ea typeface="PT Sans" panose="020B0503020203020204" pitchFamily="34" charset="-52"/>
              </a:defRPr>
            </a:lvl4pPr>
            <a:lvl5pPr>
              <a:defRPr>
                <a:latin typeface="PT Sans" panose="020B0503020203020204" pitchFamily="34" charset="-52"/>
                <a:ea typeface="PT Sans" panose="020B0503020203020204" pitchFamily="34" charset="-52"/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>
                <a:latin typeface="PT Sans" panose="020B0503020203020204" pitchFamily="34" charset="-52"/>
                <a:ea typeface="PT Sans" panose="020B0503020203020204" pitchFamily="34" charset="-52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2505077"/>
            <a:ext cx="3887391" cy="3684588"/>
          </a:xfrm>
          <a:prstGeom prst="rect">
            <a:avLst/>
          </a:prstGeom>
        </p:spPr>
        <p:txBody>
          <a:bodyPr/>
          <a:lstStyle>
            <a:lvl1pPr>
              <a:defRPr>
                <a:latin typeface="PT Sans" panose="020B0503020203020204" pitchFamily="34" charset="-52"/>
                <a:ea typeface="PT Sans" panose="020B0503020203020204" pitchFamily="34" charset="-52"/>
              </a:defRPr>
            </a:lvl1pPr>
            <a:lvl2pPr>
              <a:defRPr>
                <a:latin typeface="PT Sans" panose="020B0503020203020204" pitchFamily="34" charset="-52"/>
                <a:ea typeface="PT Sans" panose="020B0503020203020204" pitchFamily="34" charset="-52"/>
              </a:defRPr>
            </a:lvl2pPr>
            <a:lvl3pPr>
              <a:defRPr>
                <a:latin typeface="PT Sans" panose="020B0503020203020204" pitchFamily="34" charset="-52"/>
                <a:ea typeface="PT Sans" panose="020B0503020203020204" pitchFamily="34" charset="-52"/>
              </a:defRPr>
            </a:lvl3pPr>
            <a:lvl4pPr>
              <a:defRPr>
                <a:latin typeface="PT Sans" panose="020B0503020203020204" pitchFamily="34" charset="-52"/>
                <a:ea typeface="PT Sans" panose="020B0503020203020204" pitchFamily="34" charset="-52"/>
              </a:defRPr>
            </a:lvl4pPr>
            <a:lvl5pPr>
              <a:defRPr>
                <a:latin typeface="PT Sans" panose="020B0503020203020204" pitchFamily="34" charset="-52"/>
                <a:ea typeface="PT Sans" panose="020B0503020203020204" pitchFamily="34" charset="-52"/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PT Sans" panose="020B0503020203020204" pitchFamily="34" charset="-52"/>
                <a:ea typeface="PT Sans" panose="020B0503020203020204" pitchFamily="34" charset="-52"/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PT Sans" panose="020B0503020203020204" pitchFamily="34" charset="-52"/>
                <a:ea typeface="PT Sans" panose="020B0503020203020204" pitchFamily="34" charset="-52"/>
              </a:defRPr>
            </a:lvl1pPr>
          </a:lstStyle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PT Sans" panose="020B0503020203020204" pitchFamily="34" charset="-52"/>
                <a:ea typeface="PT Sans" panose="020B0503020203020204" pitchFamily="34" charset="-52"/>
              </a:defRPr>
            </a:lvl1pPr>
          </a:lstStyle>
          <a:p>
            <a:fld id="{6DF95B6E-60D8-4EE9-B706-36EB5BCA601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199764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10C35-D7C2-4A63-AE7B-175CD838C945}" type="datetimeFigureOut">
              <a:rPr lang="ru-RU" smtClean="0"/>
              <a:pPr/>
              <a:t>10.04.2018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EB56C-9B88-4754-93C9-486A137A2FC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775" y="320676"/>
            <a:ext cx="78867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PT Sans" panose="020B0503020203020204" pitchFamily="34" charset="-52"/>
                <a:ea typeface="PT Sans" panose="020B0503020203020204" pitchFamily="34" charset="-52"/>
              </a:defRPr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PT Sans" panose="020B0503020203020204" pitchFamily="34" charset="-52"/>
                <a:ea typeface="PT Sans" panose="020B0503020203020204" pitchFamily="34" charset="-52"/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PT Sans" panose="020B0503020203020204" pitchFamily="34" charset="-52"/>
                <a:ea typeface="PT Sans" panose="020B0503020203020204" pitchFamily="34" charset="-52"/>
              </a:defRPr>
            </a:lvl1pPr>
          </a:lstStyle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PT Sans" panose="020B0503020203020204" pitchFamily="34" charset="-52"/>
                <a:ea typeface="PT Sans" panose="020B0503020203020204" pitchFamily="34" charset="-52"/>
              </a:defRPr>
            </a:lvl1pPr>
          </a:lstStyle>
          <a:p>
            <a:fld id="{6DF95B6E-60D8-4EE9-B706-36EB5BCA601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6685710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95B6E-60D8-4EE9-B706-36EB5BCA601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1224503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2" y="457200"/>
            <a:ext cx="2949179" cy="1600200"/>
          </a:xfrm>
          <a:prstGeom prst="rect">
            <a:avLst/>
          </a:prstGeom>
        </p:spPr>
        <p:txBody>
          <a:bodyPr anchor="b"/>
          <a:lstStyle>
            <a:lvl1pPr>
              <a:defRPr sz="2400">
                <a:latin typeface="PT Sans" panose="020B0503020203020204" pitchFamily="34" charset="-52"/>
                <a:ea typeface="PT Sans" panose="020B0503020203020204" pitchFamily="34" charset="-52"/>
              </a:defRPr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2" y="987429"/>
            <a:ext cx="4629151" cy="4873625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PT Sans" panose="020B0503020203020204" pitchFamily="34" charset="-52"/>
                <a:ea typeface="PT Sans" panose="020B0503020203020204" pitchFamily="34" charset="-52"/>
              </a:defRPr>
            </a:lvl1pPr>
            <a:lvl2pPr>
              <a:defRPr sz="2100">
                <a:latin typeface="PT Sans" panose="020B0503020203020204" pitchFamily="34" charset="-52"/>
                <a:ea typeface="PT Sans" panose="020B0503020203020204" pitchFamily="34" charset="-52"/>
              </a:defRPr>
            </a:lvl2pPr>
            <a:lvl3pPr>
              <a:defRPr sz="1800">
                <a:latin typeface="PT Sans" panose="020B0503020203020204" pitchFamily="34" charset="-52"/>
                <a:ea typeface="PT Sans" panose="020B0503020203020204" pitchFamily="34" charset="-52"/>
              </a:defRPr>
            </a:lvl3pPr>
            <a:lvl4pPr>
              <a:defRPr sz="1500">
                <a:latin typeface="PT Sans" panose="020B0503020203020204" pitchFamily="34" charset="-52"/>
                <a:ea typeface="PT Sans" panose="020B0503020203020204" pitchFamily="34" charset="-52"/>
              </a:defRPr>
            </a:lvl4pPr>
            <a:lvl5pPr>
              <a:defRPr sz="1500">
                <a:latin typeface="PT Sans" panose="020B0503020203020204" pitchFamily="34" charset="-52"/>
                <a:ea typeface="PT Sans" panose="020B0503020203020204" pitchFamily="34" charset="-52"/>
              </a:defRPr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2" y="2057403"/>
            <a:ext cx="2949179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latin typeface="PT Sans" panose="020B0503020203020204" pitchFamily="34" charset="-52"/>
                <a:ea typeface="PT Sans" panose="020B0503020203020204" pitchFamily="34" charset="-52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95B6E-60D8-4EE9-B706-36EB5BCA601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8573791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2" y="457200"/>
            <a:ext cx="2949179" cy="1600200"/>
          </a:xfrm>
          <a:prstGeom prst="rect">
            <a:avLst/>
          </a:prstGeom>
        </p:spPr>
        <p:txBody>
          <a:bodyPr anchor="b"/>
          <a:lstStyle>
            <a:lvl1pPr>
              <a:defRPr sz="2400">
                <a:latin typeface="PT Sans" panose="020B0503020203020204" pitchFamily="34" charset="-52"/>
                <a:ea typeface="PT Sans" panose="020B0503020203020204" pitchFamily="34" charset="-52"/>
              </a:defRPr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2" y="987429"/>
            <a:ext cx="4629151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400">
                <a:latin typeface="PT Sans" panose="020B0503020203020204" pitchFamily="34" charset="-52"/>
                <a:ea typeface="PT Sans" panose="020B0503020203020204" pitchFamily="34" charset="-52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2" y="2057403"/>
            <a:ext cx="2949179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latin typeface="PT Sans" panose="020B0503020203020204" pitchFamily="34" charset="-52"/>
                <a:ea typeface="PT Sans" panose="020B0503020203020204" pitchFamily="34" charset="-52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95B6E-60D8-4EE9-B706-36EB5BCA601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881274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ый треугольник 9"/>
          <p:cNvSpPr/>
          <p:nvPr/>
        </p:nvSpPr>
        <p:spPr>
          <a:xfrm>
            <a:off x="-1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68579" tIns="34289" rIns="68579" bIns="34289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685800" y="1752605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36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19" rIns="45719"/>
          <a:lstStyle>
            <a:lvl1pPr marL="0" marR="48005" indent="0" algn="r">
              <a:buNone/>
              <a:defRPr>
                <a:solidFill>
                  <a:schemeClr val="tx2"/>
                </a:solidFill>
              </a:defRPr>
            </a:lvl1pPr>
            <a:lvl2pPr marL="342892" indent="0" algn="ctr">
              <a:buNone/>
            </a:lvl2pPr>
            <a:lvl3pPr marL="685783" indent="0" algn="ctr">
              <a:buNone/>
            </a:lvl3pPr>
            <a:lvl4pPr marL="1028675" indent="0" algn="ctr">
              <a:buNone/>
            </a:lvl4pPr>
            <a:lvl5pPr marL="1371566" indent="0" algn="ctr">
              <a:buNone/>
            </a:lvl5pPr>
            <a:lvl6pPr marL="1714457" indent="0" algn="ctr">
              <a:buNone/>
            </a:lvl6pPr>
            <a:lvl7pPr marL="2057348" indent="0" algn="ctr">
              <a:buNone/>
            </a:lvl7pPr>
            <a:lvl8pPr marL="2400240" indent="0" algn="ctr">
              <a:buNone/>
            </a:lvl8pPr>
            <a:lvl9pPr marL="2743132" indent="0" algn="ctr">
              <a:buNone/>
            </a:lvl9pPr>
            <a:extLst/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  <p:grpSp>
        <p:nvGrpSpPr>
          <p:cNvPr id="2" name="Группа 1"/>
          <p:cNvGrpSpPr/>
          <p:nvPr/>
        </p:nvGrpSpPr>
        <p:grpSpPr>
          <a:xfrm>
            <a:off x="-3764" y="4953000"/>
            <a:ext cx="9147765" cy="1912088"/>
            <a:chOff x="-3765" y="4832896"/>
            <a:chExt cx="9147765" cy="2032192"/>
          </a:xfrm>
        </p:grpSpPr>
        <p:sp>
          <p:nvSpPr>
            <p:cNvPr id="7" name="Полилиния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8" name="Полилиния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1" name="Полилиния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/>
            <a:p>
              <a:pPr algn="ctr"/>
              <a:endParaRPr lang="en-US" sz="1350">
                <a:solidFill>
                  <a:prstClr val="white"/>
                </a:solidFill>
              </a:endParaRPr>
            </a:p>
          </p:txBody>
        </p:sp>
        <p:cxnSp>
          <p:nvCxnSpPr>
            <p:cNvPr id="12" name="Прямая соединительная линия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5CCAB887-EEF3-4B89-9ED4-7C308CA13E6F}" type="datetimeFigureOut">
              <a:rPr lang="ru-RU" smtClean="0"/>
              <a:pPr/>
              <a:t>10.04.2018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ru-RU">
              <a:solidFill>
                <a:srgbClr val="2DA2BF">
                  <a:tint val="20000"/>
                </a:srgbClr>
              </a:solidFill>
            </a:endParaRPr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68937C1C-FA21-4F9A-9E01-960896251D6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5361246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AB887-EEF3-4B89-9ED4-7C308CA13E6F}" type="datetimeFigureOut">
              <a:rPr lang="ru-RU" smtClean="0">
                <a:solidFill>
                  <a:prstClr val="black"/>
                </a:solidFill>
              </a:rPr>
              <a:pPr/>
              <a:t>10.04.2018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37C1C-FA21-4F9A-9E01-960896251D63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xmlns="" val="134019268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36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38" rIns="91438" anchor="t"/>
          <a:lstStyle>
            <a:lvl1pPr marL="0" indent="0" algn="l">
              <a:buNone/>
              <a:defRPr sz="1725">
                <a:solidFill>
                  <a:schemeClr val="tx1"/>
                </a:solidFill>
              </a:defRPr>
            </a:lvl1pPr>
            <a:lvl2pPr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AB887-EEF3-4B89-9ED4-7C308CA13E6F}" type="datetimeFigureOut">
              <a:rPr lang="ru-RU" smtClean="0">
                <a:solidFill>
                  <a:prstClr val="white"/>
                </a:solidFill>
              </a:rPr>
              <a:pPr/>
              <a:t>10.04.2018</a:t>
            </a:fld>
            <a:endParaRPr lang="ru-RU">
              <a:solidFill>
                <a:prstClr val="white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37C1C-FA21-4F9A-9E01-960896251D63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>
              <a:solidFill>
                <a:prstClr val="white"/>
              </a:solidFill>
            </a:endParaRPr>
          </a:p>
        </p:txBody>
      </p:sp>
      <p:sp>
        <p:nvSpPr>
          <p:cNvPr id="7" name="Нашивка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9" tIns="34289" rIns="68579" bIns="34289" anchor="ctr"/>
          <a:lstStyle/>
          <a:p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8" name="Нашивка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9" tIns="34289" rIns="68579" bIns="34289" anchor="ctr"/>
          <a:lstStyle/>
          <a:p>
            <a:endParaRPr lang="en-US" sz="135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927528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481330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25"/>
            </a:lvl4pPr>
            <a:lvl5pPr>
              <a:defRPr sz="1425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481330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25"/>
            </a:lvl4pPr>
            <a:lvl5pPr>
              <a:defRPr sz="1425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AB887-EEF3-4B89-9ED4-7C308CA13E6F}" type="datetimeFigureOut">
              <a:rPr lang="ru-RU" smtClean="0">
                <a:solidFill>
                  <a:prstClr val="white"/>
                </a:solidFill>
              </a:rPr>
              <a:pPr/>
              <a:t>10.04.2018</a:t>
            </a:fld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37C1C-FA21-4F9A-9E01-960896251D63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>
              <a:solidFill>
                <a:prstClr val="white"/>
              </a:solidFill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xmlns="" val="300735314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1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75" anchor="ctr"/>
          <a:lstStyle>
            <a:lvl1pPr marL="0" indent="0">
              <a:buNone/>
              <a:defRPr sz="1800" b="0">
                <a:solidFill>
                  <a:schemeClr val="bg1"/>
                </a:solidFill>
              </a:defRPr>
            </a:lvl1pPr>
            <a:lvl2pPr>
              <a:buNone/>
              <a:defRPr sz="1500" b="1"/>
            </a:lvl2pPr>
            <a:lvl3pPr>
              <a:buNone/>
              <a:defRPr sz="1425" b="1"/>
            </a:lvl3pPr>
            <a:lvl4pPr>
              <a:buNone/>
              <a:defRPr sz="1200" b="1"/>
            </a:lvl4pPr>
            <a:lvl5pPr>
              <a:buNone/>
              <a:defRPr sz="1200" b="1"/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8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75" anchor="ctr"/>
          <a:lstStyle>
            <a:lvl1pPr marL="0" indent="0">
              <a:buNone/>
              <a:defRPr sz="1800" b="0">
                <a:solidFill>
                  <a:schemeClr val="bg1"/>
                </a:solidFill>
              </a:defRPr>
            </a:lvl1pPr>
            <a:lvl2pPr>
              <a:buNone/>
              <a:defRPr sz="1500" b="1"/>
            </a:lvl2pPr>
            <a:lvl3pPr>
              <a:buNone/>
              <a:defRPr sz="1425" b="1"/>
            </a:lvl3pPr>
            <a:lvl4pPr>
              <a:buNone/>
              <a:defRPr sz="1200" b="1"/>
            </a:lvl4pPr>
            <a:lvl5pPr>
              <a:buNone/>
              <a:defRPr sz="1200" b="1"/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1444297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25"/>
            </a:lvl3pPr>
            <a:lvl4pPr>
              <a:defRPr sz="1200"/>
            </a:lvl4pPr>
            <a:lvl5pPr>
              <a:defRPr sz="12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7" y="1444297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1800"/>
            </a:lvl1pPr>
            <a:lvl2pPr>
              <a:defRPr sz="1500"/>
            </a:lvl2pPr>
            <a:lvl3pPr>
              <a:defRPr sz="1425"/>
            </a:lvl3pPr>
            <a:lvl4pPr>
              <a:defRPr sz="1200"/>
            </a:lvl4pPr>
            <a:lvl5pPr>
              <a:defRPr sz="12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AB887-EEF3-4B89-9ED4-7C308CA13E6F}" type="datetimeFigureOut">
              <a:rPr lang="ru-RU" smtClean="0">
                <a:solidFill>
                  <a:prstClr val="black"/>
                </a:solidFill>
              </a:rPr>
              <a:pPr/>
              <a:t>10.04.2018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37C1C-FA21-4F9A-9E01-960896251D63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171195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AB887-EEF3-4B89-9ED4-7C308CA13E6F}" type="datetimeFigureOut">
              <a:rPr lang="ru-RU" smtClean="0">
                <a:solidFill>
                  <a:prstClr val="white"/>
                </a:solidFill>
              </a:rPr>
              <a:pPr/>
              <a:t>10.04.2018</a:t>
            </a:fld>
            <a:endParaRPr lang="ru-RU">
              <a:solidFill>
                <a:prstClr val="white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37C1C-FA21-4F9A-9E01-960896251D63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xmlns="" val="407335574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10C35-D7C2-4A63-AE7B-175CD838C945}" type="datetimeFigureOut">
              <a:rPr lang="ru-RU" smtClean="0"/>
              <a:pPr/>
              <a:t>10.04.2018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EB56C-9B88-4754-93C9-486A137A2FC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AB887-EEF3-4B89-9ED4-7C308CA13E6F}" type="datetimeFigureOut">
              <a:rPr lang="ru-RU" smtClean="0">
                <a:solidFill>
                  <a:prstClr val="black"/>
                </a:solidFill>
              </a:rPr>
              <a:pPr/>
              <a:t>10.04.2018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37C1C-FA21-4F9A-9E01-960896251D63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9809859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1875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419600" y="5355103"/>
            <a:ext cx="3974592" cy="914400"/>
          </a:xfrm>
        </p:spPr>
        <p:txBody>
          <a:bodyPr/>
          <a:lstStyle>
            <a:lvl1pPr marL="0" indent="0" algn="r">
              <a:buNone/>
              <a:defRPr sz="1200"/>
            </a:lvl1pPr>
            <a:lvl2pPr>
              <a:buNone/>
              <a:defRPr sz="900"/>
            </a:lvl2pPr>
            <a:lvl3pPr>
              <a:buNone/>
              <a:defRPr sz="825"/>
            </a:lvl3pPr>
            <a:lvl4pPr>
              <a:buNone/>
              <a:defRPr sz="675"/>
            </a:lvl4pPr>
            <a:lvl5pPr>
              <a:buNone/>
              <a:defRPr sz="675"/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/>
          <a:p>
            <a:fld id="{5CCAB887-EEF3-4B89-9ED4-7C308CA13E6F}" type="datetimeFigureOut">
              <a:rPr lang="ru-RU" smtClean="0">
                <a:solidFill>
                  <a:prstClr val="black"/>
                </a:solidFill>
              </a:rPr>
              <a:pPr/>
              <a:t>10.04.2018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37C1C-FA21-4F9A-9E01-960896251D63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15323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1232" y="5443403"/>
            <a:ext cx="7162800" cy="648232"/>
          </a:xfrm>
          <a:noFill/>
        </p:spPr>
        <p:txBody>
          <a:bodyPr lIns="91438" tIns="0" rIns="91438" anchor="t"/>
          <a:lstStyle>
            <a:lvl1pPr marL="0" marR="13716" indent="0" algn="r">
              <a:buNone/>
              <a:defRPr sz="1125"/>
            </a:lvl1pPr>
            <a:lvl2pPr>
              <a:defRPr sz="900"/>
            </a:lvl2pPr>
            <a:lvl3pPr>
              <a:defRPr sz="825"/>
            </a:lvl3pPr>
            <a:lvl4pPr>
              <a:defRPr sz="675"/>
            </a:lvl4pPr>
            <a:lvl5pPr>
              <a:defRPr sz="675"/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2400"/>
            </a:lvl1pPr>
            <a:extLst/>
          </a:lstStyle>
          <a:p>
            <a:r>
              <a:rPr kumimoji="0" lang="ru-RU"/>
              <a:t>Вставка рисунка</a:t>
            </a:r>
            <a:endParaRPr kumimoji="0" lang="en-US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5CCAB887-EEF3-4B89-9ED4-7C308CA13E6F}" type="datetimeFigureOut">
              <a:rPr lang="ru-RU" smtClean="0">
                <a:solidFill>
                  <a:prstClr val="white"/>
                </a:solidFill>
              </a:rPr>
              <a:pPr/>
              <a:t>10.04.2018</a:t>
            </a:fld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380074" y="6407947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ru-RU">
              <a:solidFill>
                <a:prstClr val="white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68937C1C-FA21-4F9A-9E01-960896251D63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1" y="4865123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2325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99273" y="5944937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79" tIns="34289" rIns="68579" bIns="34289" anchor="t" compatLnSpc="1"/>
          <a:lstStyle/>
          <a:p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485717" y="5939012"/>
            <a:ext cx="3690451" cy="93345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79" tIns="34289" rIns="68579" bIns="34289" anchor="t" compatLnSpc="1"/>
          <a:lstStyle/>
          <a:p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10" name="Прямоугольный треугольник 9"/>
          <p:cNvSpPr>
            <a:spLocks/>
          </p:cNvSpPr>
          <p:nvPr/>
        </p:nvSpPr>
        <p:spPr bwMode="auto">
          <a:xfrm>
            <a:off x="-6041" y="5791254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68579" tIns="34289" rIns="68579" bIns="34289" anchor="ctr" compatLnSpc="1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-9235" y="5787742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Нашивка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9" tIns="34289" rIns="68579" bIns="34289" anchor="ctr"/>
          <a:lstStyle/>
          <a:p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13" name="Нашивка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9" tIns="34289" rIns="68579" bIns="34289" anchor="ctr"/>
          <a:lstStyle/>
          <a:p>
            <a:endParaRPr lang="en-US" sz="135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8568465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481332"/>
            <a:ext cx="8229600" cy="4386071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AB887-EEF3-4B89-9ED4-7C308CA13E6F}" type="datetimeFigureOut">
              <a:rPr lang="ru-RU" smtClean="0">
                <a:solidFill>
                  <a:prstClr val="black"/>
                </a:solidFill>
              </a:rPr>
              <a:pPr/>
              <a:t>10.04.2018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37C1C-FA21-4F9A-9E01-960896251D63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5486221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44013" y="274643"/>
            <a:ext cx="1777470" cy="5592761"/>
          </a:xfrm>
        </p:spPr>
        <p:txBody>
          <a:bodyPr vert="eaVer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AB887-EEF3-4B89-9ED4-7C308CA13E6F}" type="datetimeFigureOut">
              <a:rPr lang="ru-RU" smtClean="0">
                <a:solidFill>
                  <a:prstClr val="black"/>
                </a:solidFill>
              </a:rPr>
              <a:pPr/>
              <a:t>10.04.2018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37C1C-FA21-4F9A-9E01-960896251D63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6858266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Empty no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0E04466-2F65-41F6-A860-38B0F0280A80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3790608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707904" y="3501008"/>
            <a:ext cx="4896544" cy="1584176"/>
          </a:xfrm>
        </p:spPr>
        <p:txBody>
          <a:bodyPr/>
          <a:lstStyle>
            <a:lvl1pPr marL="0" indent="0" algn="r">
              <a:buNone/>
              <a:defRPr/>
            </a:lvl1pPr>
            <a:lvl2pPr marL="342892" indent="0" algn="ctr">
              <a:buNone/>
              <a:defRPr/>
            </a:lvl2pPr>
            <a:lvl3pPr marL="685783" indent="0" algn="ctr">
              <a:buNone/>
              <a:defRPr/>
            </a:lvl3pPr>
            <a:lvl4pPr marL="1028675" indent="0" algn="ctr">
              <a:buNone/>
              <a:defRPr/>
            </a:lvl4pPr>
            <a:lvl5pPr marL="1371566" indent="0" algn="ctr">
              <a:buNone/>
              <a:defRPr/>
            </a:lvl5pPr>
            <a:lvl6pPr marL="1714457" indent="0" algn="ctr">
              <a:buNone/>
              <a:defRPr/>
            </a:lvl6pPr>
            <a:lvl7pPr marL="2057348" indent="0" algn="ctr">
              <a:buNone/>
              <a:defRPr/>
            </a:lvl7pPr>
            <a:lvl8pPr marL="2400240" indent="0" algn="ctr">
              <a:buNone/>
              <a:defRPr/>
            </a:lvl8pPr>
            <a:lvl9pPr marL="2743132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  <a:endParaRPr lang="ru-RU" dirty="0"/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13" hasCustomPrompt="1"/>
          </p:nvPr>
        </p:nvSpPr>
        <p:spPr>
          <a:xfrm>
            <a:off x="5861960" y="5157192"/>
            <a:ext cx="2742489" cy="914400"/>
          </a:xfrm>
        </p:spPr>
        <p:txBody>
          <a:bodyPr/>
          <a:lstStyle>
            <a:lvl1pPr algn="r">
              <a:buNone/>
              <a:defRPr sz="1200"/>
            </a:lvl1pPr>
          </a:lstStyle>
          <a:p>
            <a:pPr lvl="0"/>
            <a:r>
              <a:rPr lang="ru-RU" dirty="0"/>
              <a:t>Имя Фамилия</a:t>
            </a:r>
          </a:p>
        </p:txBody>
      </p:sp>
      <p:sp>
        <p:nvSpPr>
          <p:cNvPr id="11" name="Заголовок 10"/>
          <p:cNvSpPr>
            <a:spLocks noGrp="1"/>
          </p:cNvSpPr>
          <p:nvPr>
            <p:ph type="title" hasCustomPrompt="1"/>
          </p:nvPr>
        </p:nvSpPr>
        <p:spPr>
          <a:xfrm>
            <a:off x="3998278" y="2852941"/>
            <a:ext cx="4606170" cy="490067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«ПАРУС-Бюджет 10»</a:t>
            </a:r>
          </a:p>
        </p:txBody>
      </p:sp>
    </p:spTree>
    <p:extLst>
      <p:ext uri="{BB962C8B-B14F-4D97-AF65-F5344CB8AC3E}">
        <p14:creationId xmlns:p14="http://schemas.microsoft.com/office/powerpoint/2010/main" xmlns="" val="12492400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10C35-D7C2-4A63-AE7B-175CD838C945}" type="datetimeFigureOut">
              <a:rPr lang="ru-RU" smtClean="0"/>
              <a:pPr/>
              <a:t>10.04.2018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EB56C-9B88-4754-93C9-486A137A2FC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10C35-D7C2-4A63-AE7B-175CD838C945}" type="datetimeFigureOut">
              <a:rPr lang="ru-RU" smtClean="0"/>
              <a:pPr/>
              <a:t>10.04.2018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EB56C-9B88-4754-93C9-486A137A2FC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10C35-D7C2-4A63-AE7B-175CD838C945}" type="datetimeFigureOut">
              <a:rPr lang="ru-RU" smtClean="0"/>
              <a:pPr/>
              <a:t>10.04.2018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EB56C-9B88-4754-93C9-486A137A2FC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10C35-D7C2-4A63-AE7B-175CD838C945}" type="datetimeFigureOut">
              <a:rPr lang="ru-RU" smtClean="0"/>
              <a:pPr/>
              <a:t>10.04.2018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EB56C-9B88-4754-93C9-486A137A2FC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theme" Target="../theme/theme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slideLayout" Target="../slideLayouts/slideLayout56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5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Relationship Id="rId14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C10C35-D7C2-4A63-AE7B-175CD838C945}" type="datetimeFigureOut">
              <a:rPr lang="ru-RU" smtClean="0"/>
              <a:pPr/>
              <a:t>10.04.2018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FEB56C-9B88-4754-93C9-486A137A2FC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C10C35-D7C2-4A63-AE7B-175CD838C945}" type="datetimeFigureOut">
              <a:rPr lang="ru-RU" smtClean="0"/>
              <a:pPr/>
              <a:t>10.04.2018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FEB56C-9B88-4754-93C9-486A137A2FC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393779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722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1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PT Sans" panose="020B0503020203020204" pitchFamily="34" charset="-52"/>
                <a:ea typeface="PT Sans" panose="020B0503020203020204" pitchFamily="34" charset="-52"/>
              </a:defRPr>
            </a:lvl1pPr>
          </a:lstStyle>
          <a:p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1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rgbClr val="0097A9"/>
                </a:solidFill>
                <a:latin typeface="PT Sans" panose="020B0503020203020204" pitchFamily="34" charset="-52"/>
                <a:ea typeface="PT Sans" panose="020B0503020203020204" pitchFamily="34" charset="-52"/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1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PT Sans" panose="020B0503020203020204" pitchFamily="34" charset="-52"/>
                <a:ea typeface="PT Sans" panose="020B0503020203020204" pitchFamily="34" charset="-52"/>
              </a:defRPr>
            </a:lvl1pPr>
          </a:lstStyle>
          <a:p>
            <a:fld id="{6DF95B6E-60D8-4EE9-B706-36EB5BCA601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105975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1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PT Sans" panose="020B0503020203020204" pitchFamily="34" charset="-52"/>
                <a:ea typeface="PT Sans" panose="020B0503020203020204" pitchFamily="34" charset="-52"/>
              </a:defRPr>
            </a:lvl1pPr>
          </a:lstStyle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1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rgbClr val="0097A9"/>
                </a:solidFill>
                <a:latin typeface="PT Sans" panose="020B0503020203020204" pitchFamily="34" charset="-52"/>
                <a:ea typeface="PT Sans" panose="020B0503020203020204" pitchFamily="34" charset="-52"/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1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PT Sans" panose="020B0503020203020204" pitchFamily="34" charset="-52"/>
                <a:ea typeface="PT Sans" panose="020B0503020203020204" pitchFamily="34" charset="-52"/>
              </a:defRPr>
            </a:lvl1pPr>
          </a:lstStyle>
          <a:p>
            <a:fld id="{6DF95B6E-60D8-4EE9-B706-36EB5BCA601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322803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лилиния 12"/>
          <p:cNvSpPr>
            <a:spLocks/>
          </p:cNvSpPr>
          <p:nvPr/>
        </p:nvSpPr>
        <p:spPr bwMode="auto">
          <a:xfrm>
            <a:off x="499273" y="5944937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79" tIns="34289" rIns="68579" bIns="34289" anchor="t" compatLnSpc="1"/>
          <a:lstStyle/>
          <a:p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12" name="Полилиния 11"/>
          <p:cNvSpPr>
            <a:spLocks/>
          </p:cNvSpPr>
          <p:nvPr/>
        </p:nvSpPr>
        <p:spPr bwMode="auto">
          <a:xfrm>
            <a:off x="485717" y="5939012"/>
            <a:ext cx="3690451" cy="93345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79" tIns="34289" rIns="68579" bIns="34289" anchor="t" compatLnSpc="1"/>
          <a:lstStyle/>
          <a:p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14" name="Прямоугольный треугольник 13"/>
          <p:cNvSpPr>
            <a:spLocks/>
          </p:cNvSpPr>
          <p:nvPr/>
        </p:nvSpPr>
        <p:spPr bwMode="auto">
          <a:xfrm>
            <a:off x="-6041" y="5791254"/>
            <a:ext cx="3402314" cy="1080868"/>
          </a:xfrm>
          <a:prstGeom prst="rtTriangle">
            <a:avLst/>
          </a:prstGeom>
          <a:blipFill>
            <a:blip r:embed="rId15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68579" tIns="34289" rIns="68579" bIns="34289" anchor="ctr" compatLnSpc="1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-9235" y="5787742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vert="horz" lIns="91438" tIns="45719" rIns="91438" bIns="45719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481330"/>
            <a:ext cx="8229600" cy="4525963"/>
          </a:xfrm>
          <a:prstGeom prst="rect">
            <a:avLst/>
          </a:prstGeom>
        </p:spPr>
        <p:txBody>
          <a:bodyPr vert="horz" lIns="91438" tIns="45719" rIns="91438" bIns="45719"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lIns="91438" tIns="45719" rIns="91438" bIns="45719" anchor="b"/>
          <a:lstStyle>
            <a:lvl1pPr algn="l" eaLnBrk="1" latinLnBrk="0" hangingPunct="1">
              <a:defRPr kumimoji="0" sz="825">
                <a:solidFill>
                  <a:schemeClr val="tx1"/>
                </a:solidFill>
              </a:defRPr>
            </a:lvl1pPr>
            <a:extLst/>
          </a:lstStyle>
          <a:p>
            <a:fld id="{5CCAB887-EEF3-4B89-9ED4-7C308CA13E6F}" type="datetimeFigureOut">
              <a:rPr lang="ru-RU" smtClean="0">
                <a:solidFill>
                  <a:prstClr val="black"/>
                </a:solidFill>
              </a:rPr>
              <a:pPr/>
              <a:t>10.04.2018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4380074" y="6407947"/>
            <a:ext cx="2350681" cy="365125"/>
          </a:xfrm>
          <a:prstGeom prst="rect">
            <a:avLst/>
          </a:prstGeom>
        </p:spPr>
        <p:txBody>
          <a:bodyPr vert="horz" lIns="91438" tIns="45719" rIns="91438" bIns="45719" anchor="b"/>
          <a:lstStyle>
            <a:lvl1pPr algn="r" eaLnBrk="1" latinLnBrk="0" hangingPunct="1">
              <a:defRPr kumimoji="0" sz="825">
                <a:solidFill>
                  <a:schemeClr val="tx1"/>
                </a:solidFill>
              </a:defRPr>
            </a:lvl1pPr>
            <a:extLst/>
          </a:lstStyle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647272" y="6407947"/>
            <a:ext cx="365760" cy="365125"/>
          </a:xfrm>
          <a:prstGeom prst="rect">
            <a:avLst/>
          </a:prstGeom>
        </p:spPr>
        <p:txBody>
          <a:bodyPr vert="horz" lIns="91438" tIns="45719" rIns="91438" bIns="45719" anchor="b"/>
          <a:lstStyle>
            <a:lvl1pPr algn="r" eaLnBrk="1" latinLnBrk="0" hangingPunct="1">
              <a:defRPr kumimoji="0" sz="825" b="0">
                <a:solidFill>
                  <a:schemeClr val="tx1"/>
                </a:solidFill>
              </a:defRPr>
            </a:lvl1pPr>
            <a:extLst/>
          </a:lstStyle>
          <a:p>
            <a:fld id="{68937C1C-FA21-4F9A-9E01-960896251D63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010530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</p:sldLayoutIdLst>
  <p:txStyles>
    <p:titleStyle>
      <a:lvl1pPr algn="l" rtl="0" eaLnBrk="1" latinLnBrk="0" hangingPunct="1">
        <a:spcBef>
          <a:spcPct val="0"/>
        </a:spcBef>
        <a:buNone/>
        <a:defRPr kumimoji="0" sz="3075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74313" indent="-192020" algn="l" rtl="0" eaLnBrk="1" latinLnBrk="0" hangingPunct="1">
        <a:spcBef>
          <a:spcPts val="3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025" kern="1200">
          <a:solidFill>
            <a:schemeClr val="tx1"/>
          </a:solidFill>
          <a:latin typeface="+mn-lt"/>
          <a:ea typeface="+mn-ea"/>
          <a:cs typeface="+mn-cs"/>
        </a:defRPr>
      </a:lvl1pPr>
      <a:lvl2pPr marL="466332" indent="-171446" algn="l" rtl="0" eaLnBrk="1" latinLnBrk="0" hangingPunct="1">
        <a:spcBef>
          <a:spcPts val="243"/>
        </a:spcBef>
        <a:buClr>
          <a:schemeClr val="accent1"/>
        </a:buClr>
        <a:buFont typeface="Verdana"/>
        <a:buChar char="◦"/>
        <a:defRPr kumimoji="0" sz="1725" kern="1200">
          <a:solidFill>
            <a:schemeClr val="tx1"/>
          </a:solidFill>
          <a:latin typeface="+mn-lt"/>
          <a:ea typeface="+mn-ea"/>
          <a:cs typeface="+mn-cs"/>
        </a:defRPr>
      </a:lvl2pPr>
      <a:lvl3pPr marL="644636" indent="-171446" algn="l" rtl="0" eaLnBrk="1" latinLnBrk="0" hangingPunct="1">
        <a:spcBef>
          <a:spcPts val="263"/>
        </a:spcBef>
        <a:buClr>
          <a:schemeClr val="accent2"/>
        </a:buClr>
        <a:buSzPct val="100000"/>
        <a:buFont typeface="Wingdings 2"/>
        <a:buChar char=""/>
        <a:defRPr kumimoji="0" sz="1575" kern="1200">
          <a:solidFill>
            <a:schemeClr val="tx1"/>
          </a:solidFill>
          <a:latin typeface="+mn-lt"/>
          <a:ea typeface="+mn-ea"/>
          <a:cs typeface="+mn-cs"/>
        </a:defRPr>
      </a:lvl3pPr>
      <a:lvl4pPr marL="857228" indent="-171446" algn="l" rtl="0" eaLnBrk="1" latinLnBrk="0" hangingPunct="1">
        <a:spcBef>
          <a:spcPts val="263"/>
        </a:spcBef>
        <a:buClr>
          <a:schemeClr val="accent2"/>
        </a:buClr>
        <a:buFont typeface="Wingdings 2"/>
        <a:buChar char=""/>
        <a:defRPr kumimoji="0" sz="1425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indent="-171446" algn="l" rtl="0" eaLnBrk="1" latinLnBrk="0" hangingPunct="1">
        <a:spcBef>
          <a:spcPts val="263"/>
        </a:spcBef>
        <a:buClr>
          <a:schemeClr val="accent2"/>
        </a:buClr>
        <a:buFont typeface="Wingdings 2"/>
        <a:buChar char=""/>
        <a:defRPr kumimoji="0" sz="1425" kern="1200">
          <a:solidFill>
            <a:schemeClr val="tx1"/>
          </a:solidFill>
          <a:latin typeface="+mn-lt"/>
          <a:ea typeface="+mn-ea"/>
          <a:cs typeface="+mn-cs"/>
        </a:defRPr>
      </a:lvl5pPr>
      <a:lvl6pPr marL="1200120" indent="-171446" algn="l" rtl="0" eaLnBrk="1" latinLnBrk="0" hangingPunct="1">
        <a:spcBef>
          <a:spcPts val="263"/>
        </a:spcBef>
        <a:buClr>
          <a:schemeClr val="accent3"/>
        </a:buClr>
        <a:buFont typeface="Wingdings 2"/>
        <a:buChar char=""/>
        <a:defRPr kumimoji="0" sz="1425" kern="1200">
          <a:solidFill>
            <a:schemeClr val="tx1"/>
          </a:solidFill>
          <a:latin typeface="+mn-lt"/>
          <a:ea typeface="+mn-ea"/>
          <a:cs typeface="+mn-cs"/>
        </a:defRPr>
      </a:lvl6pPr>
      <a:lvl7pPr marL="1371566" indent="-171446" algn="l" rtl="0" eaLnBrk="1" latinLnBrk="0" hangingPunct="1">
        <a:spcBef>
          <a:spcPts val="263"/>
        </a:spcBef>
        <a:buClr>
          <a:schemeClr val="accent3"/>
        </a:buClr>
        <a:buFont typeface="Wingdings 2"/>
        <a:buChar char=""/>
        <a:defRPr kumimoji="0"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1543012" indent="-171446" algn="l" rtl="0" eaLnBrk="1" latinLnBrk="0" hangingPunct="1">
        <a:spcBef>
          <a:spcPts val="263"/>
        </a:spcBef>
        <a:buClr>
          <a:schemeClr val="accent3"/>
        </a:buClr>
        <a:buFont typeface="Wingdings 2"/>
        <a:buChar char=""/>
        <a:defRPr kumimoji="0"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1714457" indent="-171446" algn="l" rtl="0" eaLnBrk="1" latinLnBrk="0" hangingPunct="1">
        <a:spcBef>
          <a:spcPts val="263"/>
        </a:spcBef>
        <a:buClr>
          <a:schemeClr val="accent3"/>
        </a:buClr>
        <a:buFont typeface="Wingdings 2"/>
        <a:buChar char=""/>
        <a:defRPr kumimoji="0" sz="12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9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edsenger.ru/about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428596" y="2857496"/>
            <a:ext cx="6572296" cy="716292"/>
          </a:xfrm>
          <a:prstGeom prst="rect">
            <a:avLst/>
          </a:prstGeom>
        </p:spPr>
        <p:txBody>
          <a:bodyPr vert="horz" lIns="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1" dirty="0" smtClean="0">
                <a:solidFill>
                  <a:srgbClr val="E16A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Специальный медицинский </a:t>
            </a:r>
            <a:r>
              <a:rPr lang="ru-RU" sz="3600" b="1" dirty="0" err="1" smtClean="0">
                <a:solidFill>
                  <a:srgbClr val="E16A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мессенджер</a:t>
            </a:r>
            <a:r>
              <a:rPr lang="ru-RU" sz="3600" b="1" dirty="0" smtClean="0">
                <a:solidFill>
                  <a:srgbClr val="E16A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ключевой </a:t>
            </a:r>
            <a:r>
              <a:rPr lang="ru-RU" sz="3600" b="1" dirty="0" smtClean="0">
                <a:solidFill>
                  <a:srgbClr val="E16A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инструмент </a:t>
            </a:r>
            <a:r>
              <a:rPr lang="ru-RU" sz="3600" b="1" dirty="0" err="1" smtClean="0">
                <a:solidFill>
                  <a:srgbClr val="E16A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телемедицины</a:t>
            </a:r>
            <a:endParaRPr lang="ru-RU" sz="3600" b="1" dirty="0">
              <a:solidFill>
                <a:srgbClr val="E16A13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Подзаголовок 2"/>
          <p:cNvSpPr txBox="1">
            <a:spLocks/>
          </p:cNvSpPr>
          <p:nvPr/>
        </p:nvSpPr>
        <p:spPr>
          <a:xfrm>
            <a:off x="398125" y="5318513"/>
            <a:ext cx="6858000" cy="1278839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60000"/>
              </a:lnSpc>
              <a:buFont typeface="Arial" panose="020B0604020202020204" pitchFamily="34" charset="0"/>
              <a:buNone/>
            </a:pPr>
            <a:r>
              <a:rPr lang="ru-RU" sz="2800" dirty="0">
                <a:solidFill>
                  <a:srgbClr val="00485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Борис Зингерман,</a:t>
            </a:r>
          </a:p>
          <a:p>
            <a:pPr marL="0" indent="0">
              <a:lnSpc>
                <a:spcPct val="60000"/>
              </a:lnSpc>
              <a:buFont typeface="Arial" panose="020B0604020202020204" pitchFamily="34" charset="0"/>
              <a:buNone/>
            </a:pPr>
            <a:r>
              <a:rPr lang="ru-RU" sz="2800" dirty="0">
                <a:solidFill>
                  <a:srgbClr val="00485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руководитель направления </a:t>
            </a:r>
          </a:p>
          <a:p>
            <a:pPr marL="0" indent="0">
              <a:lnSpc>
                <a:spcPct val="60000"/>
              </a:lnSpc>
              <a:buFont typeface="Arial" panose="020B0604020202020204" pitchFamily="34" charset="0"/>
              <a:buNone/>
            </a:pPr>
            <a:r>
              <a:rPr lang="ru-RU" sz="2800" dirty="0">
                <a:solidFill>
                  <a:srgbClr val="00485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цифровой медицины</a:t>
            </a:r>
          </a:p>
        </p:txBody>
      </p:sp>
      <p:sp>
        <p:nvSpPr>
          <p:cNvPr id="11" name="Подзаголовок 2"/>
          <p:cNvSpPr txBox="1">
            <a:spLocks/>
          </p:cNvSpPr>
          <p:nvPr/>
        </p:nvSpPr>
        <p:spPr>
          <a:xfrm>
            <a:off x="7991478" y="6093296"/>
            <a:ext cx="1152525" cy="283628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100" dirty="0">
                <a:solidFill>
                  <a:srgbClr val="00485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Москва, 201</a:t>
            </a:r>
            <a:r>
              <a:rPr lang="en-US" sz="1100" dirty="0">
                <a:solidFill>
                  <a:srgbClr val="00485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</a:t>
            </a:r>
            <a:endParaRPr lang="ru-RU" sz="1100" dirty="0">
              <a:solidFill>
                <a:srgbClr val="00485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913321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" t="8437" r="50000" b="83187"/>
          <a:stretch/>
        </p:blipFill>
        <p:spPr bwMode="auto">
          <a:xfrm>
            <a:off x="1" y="6023738"/>
            <a:ext cx="9144000" cy="861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611776" y="6279703"/>
            <a:ext cx="34247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www.medsenger.ru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6000" b="1" dirty="0"/>
              <a:t/>
            </a:r>
            <a:br>
              <a:rPr lang="ru-RU" sz="6000" b="1" dirty="0"/>
            </a:br>
            <a:r>
              <a:rPr lang="ru-RU" sz="6000" b="1" dirty="0"/>
              <a:t/>
            </a:r>
            <a:br>
              <a:rPr lang="ru-RU" sz="6000" b="1" dirty="0"/>
            </a:br>
            <a:r>
              <a:rPr lang="ru-RU" sz="6000" b="1" dirty="0"/>
              <a:t/>
            </a:r>
            <a:br>
              <a:rPr lang="ru-RU" sz="6000" b="1" dirty="0"/>
            </a:br>
            <a:r>
              <a:rPr lang="ru-RU" sz="6000" dirty="0"/>
              <a:t> </a:t>
            </a:r>
            <a:r>
              <a:rPr lang="ru-RU" dirty="0"/>
              <a:t/>
            </a:r>
            <a:br>
              <a:rPr lang="ru-RU" dirty="0"/>
            </a:br>
            <a:r>
              <a:rPr lang="ru-RU" sz="3600" dirty="0"/>
              <a:t>(почему сейчас?)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/>
          </p:nvPr>
        </p:nvGraphicFramePr>
        <p:xfrm>
          <a:off x="251520" y="1196752"/>
          <a:ext cx="8712968" cy="2318752"/>
        </p:xfrm>
        <a:graphic>
          <a:graphicData uri="http://schemas.openxmlformats.org/drawingml/2006/table">
            <a:tbl>
              <a:tblPr firstRow="1" bandRow="1">
                <a:tableStyleId>{35758FB7-9AC5-4552-8A53-C91805E547FA}</a:tableStyleId>
              </a:tblPr>
              <a:tblGrid>
                <a:gridCol w="435648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35648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1008112">
                <a:tc>
                  <a:txBody>
                    <a:bodyPr/>
                    <a:lstStyle/>
                    <a:p>
                      <a:r>
                        <a:rPr lang="ru-RU" sz="2000" dirty="0"/>
                        <a:t>2017</a:t>
                      </a:r>
                      <a:r>
                        <a:rPr lang="ru-RU" sz="2000" baseline="0" dirty="0"/>
                        <a:t> </a:t>
                      </a:r>
                      <a:r>
                        <a:rPr lang="ru-RU" sz="2000" dirty="0"/>
                        <a:t>–</a:t>
                      </a:r>
                      <a:r>
                        <a:rPr lang="en-US" sz="2000" baseline="0" dirty="0"/>
                        <a:t> </a:t>
                      </a:r>
                      <a:r>
                        <a:rPr lang="ru-RU" sz="2000" baseline="0" dirty="0"/>
                        <a:t>год принятия закона о телемедицине. Она становится очень модной и востребованной!</a:t>
                      </a:r>
                      <a:endParaRPr lang="ru-RU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4A8B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</a:rPr>
                        <a:t>2017-2018 </a:t>
                      </a:r>
                      <a:r>
                        <a:rPr lang="ru-RU" sz="2000" dirty="0">
                          <a:solidFill>
                            <a:schemeClr val="tx1"/>
                          </a:solidFill>
                        </a:rPr>
                        <a:t>– </a:t>
                      </a:r>
                      <a:r>
                        <a:rPr lang="ru-RU" sz="2000" b="1" dirty="0">
                          <a:solidFill>
                            <a:schemeClr val="tx1"/>
                          </a:solidFill>
                        </a:rPr>
                        <a:t>годы сокращения бюджетов </a:t>
                      </a:r>
                      <a:r>
                        <a:rPr lang="ru-RU" sz="2000" b="1" dirty="0" err="1">
                          <a:solidFill>
                            <a:schemeClr val="tx1"/>
                          </a:solidFill>
                        </a:rPr>
                        <a:t>медорганизаций</a:t>
                      </a:r>
                      <a:endParaRPr lang="ru-RU" sz="2000" b="1" dirty="0">
                        <a:solidFill>
                          <a:schemeClr val="tx1"/>
                        </a:solidFill>
                      </a:endParaRPr>
                    </a:p>
                    <a:p>
                      <a:endParaRPr lang="ru-RU" sz="2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1F2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145383">
                <a:tc>
                  <a:txBody>
                    <a:bodyPr/>
                    <a:lstStyle/>
                    <a:p>
                      <a:r>
                        <a:rPr lang="ru-RU" sz="2000" b="1" dirty="0">
                          <a:solidFill>
                            <a:schemeClr val="bg1"/>
                          </a:solidFill>
                        </a:rPr>
                        <a:t>Мы предлагаем очень простое готовое телемедицинское</a:t>
                      </a:r>
                      <a:r>
                        <a:rPr lang="ru-RU" sz="2000" b="1" baseline="0" dirty="0">
                          <a:solidFill>
                            <a:schemeClr val="bg1"/>
                          </a:solidFill>
                        </a:rPr>
                        <a:t> решение, запускаемое быстро и без начальных вложений </a:t>
                      </a:r>
                      <a:endParaRPr lang="ru-RU" sz="20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4A8B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b="1" dirty="0"/>
                        <a:t>Мы предлагаем </a:t>
                      </a:r>
                      <a:r>
                        <a:rPr lang="ru-RU" sz="2000" b="1" dirty="0" err="1"/>
                        <a:t>медорганизациям</a:t>
                      </a:r>
                      <a:r>
                        <a:rPr lang="ru-RU" sz="2000" b="1" dirty="0"/>
                        <a:t> новую дополнительную платную услугу, уже поддержанную законом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1F2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1" y="-19050"/>
            <a:ext cx="9143999" cy="980728"/>
          </a:xfrm>
          <a:prstGeom prst="rect">
            <a:avLst/>
          </a:prstGeom>
          <a:solidFill>
            <a:srgbClr val="24A8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Актуальность проекта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43000" y="3435686"/>
            <a:ext cx="90010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31 августа 2017 г. Президент подписал закон о телемедицине, согласно которому, телемедицинские консультации (включая дистанционный мониторинг и корректировку назначенного лечения) могут оказываться пациенту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только его лечащим врачом, после установления им диагноза и назначения лечения на очном приеме (осмотре, консультации).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Полное соответствие принятому закону «О телемедицине»!</a:t>
            </a:r>
          </a:p>
        </p:txBody>
      </p:sp>
    </p:spTree>
    <p:extLst>
      <p:ext uri="{BB962C8B-B14F-4D97-AF65-F5344CB8AC3E}">
        <p14:creationId xmlns:p14="http://schemas.microsoft.com/office/powerpoint/2010/main" xmlns="" val="18093533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611776" y="6279703"/>
            <a:ext cx="34247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rial Black" panose="020B0A04020102020204" pitchFamily="34" charset="0"/>
              </a:rPr>
              <a:t>www.medsenger.ru</a:t>
            </a:r>
            <a:endParaRPr lang="ru-RU" sz="24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6804" y="0"/>
            <a:ext cx="9127196" cy="959716"/>
          </a:xfrm>
          <a:prstGeom prst="rect">
            <a:avLst/>
          </a:prstGeom>
          <a:solidFill>
            <a:srgbClr val="006C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www.medsenger.ru/about </a:t>
            </a:r>
            <a:endParaRPr lang="ru-RU" sz="3600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4692" y="5877272"/>
            <a:ext cx="9139308" cy="980728"/>
          </a:xfrm>
          <a:prstGeom prst="rect">
            <a:avLst/>
          </a:prstGeom>
          <a:solidFill>
            <a:srgbClr val="006C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2400" b="1" dirty="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708761708"/>
              </p:ext>
            </p:extLst>
          </p:nvPr>
        </p:nvGraphicFramePr>
        <p:xfrm>
          <a:off x="251519" y="5826968"/>
          <a:ext cx="8568953" cy="914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85784">
                  <a:extLst>
                    <a:ext uri="{9D8B030D-6E8A-4147-A177-3AD203B41FA5}">
                      <a16:colId xmlns:a16="http://schemas.microsoft.com/office/drawing/2014/main" xmlns="" val="1677718422"/>
                    </a:ext>
                  </a:extLst>
                </a:gridCol>
                <a:gridCol w="3583169">
                  <a:extLst>
                    <a:ext uri="{9D8B030D-6E8A-4147-A177-3AD203B41FA5}">
                      <a16:colId xmlns:a16="http://schemas.microsoft.com/office/drawing/2014/main" xmlns="" val="3439034020"/>
                    </a:ext>
                  </a:extLst>
                </a:gridCol>
              </a:tblGrid>
              <a:tr h="371681">
                <a:tc>
                  <a:txBody>
                    <a:bodyPr/>
                    <a:lstStyle/>
                    <a:p>
                      <a:r>
                        <a:rPr lang="ru-RU" sz="2400" dirty="0"/>
                        <a:t>Борис Зингерман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/>
                        <a:t>info@medsenger.ru</a:t>
                      </a:r>
                      <a:endParaRPr lang="ru-RU" sz="24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574996372"/>
                  </a:ext>
                </a:extLst>
              </a:tr>
              <a:tr h="371681">
                <a:tc>
                  <a:txBody>
                    <a:bodyPr/>
                    <a:lstStyle/>
                    <a:p>
                      <a:endParaRPr lang="ru-RU" sz="24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+7-9</a:t>
                      </a:r>
                      <a:r>
                        <a:rPr lang="ru-RU" sz="2400" b="1" dirty="0">
                          <a:solidFill>
                            <a:schemeClr val="bg1"/>
                          </a:solidFill>
                        </a:rPr>
                        <a:t>16</a:t>
                      </a:r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-</a:t>
                      </a:r>
                      <a:r>
                        <a:rPr lang="ru-RU" sz="2400" b="1" dirty="0">
                          <a:solidFill>
                            <a:schemeClr val="bg1"/>
                          </a:solidFill>
                        </a:rPr>
                        <a:t>235</a:t>
                      </a:r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-</a:t>
                      </a:r>
                      <a:r>
                        <a:rPr lang="ru-RU" sz="2400" b="1" dirty="0">
                          <a:solidFill>
                            <a:schemeClr val="bg1"/>
                          </a:solidFill>
                        </a:rPr>
                        <a:t>5867</a:t>
                      </a:r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 </a:t>
                      </a:r>
                      <a:endParaRPr lang="ru-RU" sz="24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113496788"/>
                  </a:ext>
                </a:extLst>
              </a:tr>
            </a:tbl>
          </a:graphicData>
        </a:graphic>
      </p:graphicFrame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/>
          <a:srcRect l="11360" t="6951" r="13040" b="43182"/>
          <a:stretch/>
        </p:blipFill>
        <p:spPr>
          <a:xfrm>
            <a:off x="4691" y="945136"/>
            <a:ext cx="9139309" cy="4932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014397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" t="8437" r="50000" b="83187"/>
          <a:stretch/>
        </p:blipFill>
        <p:spPr bwMode="auto">
          <a:xfrm>
            <a:off x="1" y="6023738"/>
            <a:ext cx="9144000" cy="861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611776" y="6279703"/>
            <a:ext cx="34247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rial Black" panose="020B0A04020102020204" pitchFamily="34" charset="0"/>
              </a:rPr>
              <a:t>www.medsenger.ru</a:t>
            </a:r>
            <a:endParaRPr lang="ru-RU" sz="24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" y="0"/>
            <a:ext cx="9143999" cy="980728"/>
          </a:xfrm>
          <a:prstGeom prst="rect">
            <a:avLst/>
          </a:prstGeom>
          <a:solidFill>
            <a:srgbClr val="24A8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500" b="1" dirty="0"/>
              <a:t> Команда, опыт, успехи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452" t="10769" r="23654" b="32207"/>
          <a:stretch/>
        </p:blipFill>
        <p:spPr bwMode="auto">
          <a:xfrm>
            <a:off x="179513" y="980728"/>
            <a:ext cx="8473328" cy="5043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871192" y="1012751"/>
            <a:ext cx="6877272" cy="106182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lnSpc>
                <a:spcPct val="105000"/>
              </a:lnSpc>
              <a:spcBef>
                <a:spcPts val="600"/>
              </a:spcBef>
              <a:spcAft>
                <a:spcPts val="0"/>
              </a:spcAft>
            </a:pPr>
            <a:r>
              <a:rPr lang="ru-RU" sz="2000" b="1" dirty="0"/>
              <a:t>8 июня 2017 г. решение </a:t>
            </a:r>
            <a:r>
              <a:rPr lang="en-US" sz="2000" b="1" dirty="0" err="1"/>
              <a:t>Medsenger</a:t>
            </a:r>
            <a:r>
              <a:rPr lang="en-US" sz="2000" b="1" dirty="0"/>
              <a:t> </a:t>
            </a:r>
            <a:r>
              <a:rPr lang="ru-RU" sz="2000" b="1" dirty="0"/>
              <a:t>признано победителем в конкурсе инновационных решений, проводившемся                          Агентством инноваций города Москвы.  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xmlns="" val="42782188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8DAACDA-C9BD-4DED-94BA-E03694491B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dirty="0"/>
              <a:t>Использование </a:t>
            </a:r>
            <a:r>
              <a:rPr lang="en-US" sz="3600" dirty="0"/>
              <a:t>Medsenger</a:t>
            </a:r>
            <a:r>
              <a:rPr lang="ru-RU" sz="3600" dirty="0"/>
              <a:t> совместно с устройствами </a:t>
            </a:r>
            <a:r>
              <a:rPr lang="ru-RU" sz="3600" dirty="0" err="1"/>
              <a:t>кардиомониторинга</a:t>
            </a:r>
            <a:endParaRPr lang="ru-RU" sz="3600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325281F7-915C-47DC-BB84-BA208F1D8A47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61612" y="2420888"/>
            <a:ext cx="3935383" cy="3284984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AF52550C-0C6B-4FD7-967C-DAA99ABC56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5167" y="2420888"/>
            <a:ext cx="1993057" cy="3429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B4184717-EC68-4C15-AA95-BAC6395941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20272" y="2420888"/>
            <a:ext cx="1928813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244862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3426818"/>
            <a:ext cx="7772400" cy="770465"/>
          </a:xfrm>
        </p:spPr>
        <p:txBody>
          <a:bodyPr>
            <a:normAutofit fontScale="90000"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IT tools supporting transition of Moscow public health care to value-based model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389455" y="4019580"/>
            <a:ext cx="7772400" cy="622271"/>
          </a:xfrm>
        </p:spPr>
        <p:txBody>
          <a:bodyPr/>
          <a:lstStyle/>
          <a:p>
            <a:r>
              <a:rPr lang="en-US" dirty="0"/>
              <a:t>Vladimir </a:t>
            </a:r>
            <a:r>
              <a:rPr lang="en-US" dirty="0" err="1"/>
              <a:t>Zelensky</a:t>
            </a:r>
            <a:endParaRPr lang="en-US" dirty="0"/>
          </a:p>
          <a:p>
            <a:r>
              <a:rPr lang="en-US" dirty="0"/>
              <a:t>Director, Moscow State Health Insurance Fund</a:t>
            </a:r>
          </a:p>
        </p:txBody>
      </p:sp>
    </p:spTree>
    <p:extLst>
      <p:ext uri="{BB962C8B-B14F-4D97-AF65-F5344CB8AC3E}">
        <p14:creationId xmlns:p14="http://schemas.microsoft.com/office/powerpoint/2010/main" xmlns="" val="9405133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Заголовок 1"/>
          <p:cNvSpPr txBox="1">
            <a:spLocks/>
          </p:cNvSpPr>
          <p:nvPr/>
        </p:nvSpPr>
        <p:spPr>
          <a:xfrm>
            <a:off x="457200" y="2517744"/>
            <a:ext cx="8229600" cy="857250"/>
          </a:xfrm>
          <a:prstGeom prst="rect">
            <a:avLst/>
          </a:prstGeom>
        </p:spPr>
        <p:txBody>
          <a:bodyPr vert="horz" lIns="68579" tIns="34289" rIns="68579" bIns="34289" anchor="b">
            <a:normAutofit fontScale="97500"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sz="48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 defTabSz="182872"/>
            <a:r>
              <a:rPr lang="ru-RU" sz="2400" b="0" cap="all" dirty="0">
                <a:solidFill>
                  <a:srgbClr val="006892"/>
                </a:solidFill>
                <a:latin typeface="Arial"/>
                <a:cs typeface="Arial"/>
              </a:rPr>
              <a:t>Сервис информационного обеспечения эпизода репродукции (для МГФОМС)</a:t>
            </a:r>
          </a:p>
          <a:p>
            <a:pPr algn="ctr" defTabSz="182872"/>
            <a:endParaRPr lang="ru-RU" sz="2400" b="0" cap="all" dirty="0">
              <a:solidFill>
                <a:srgbClr val="006892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310938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defTabSz="182872"/>
            <a:r>
              <a:rPr lang="ru-RU" sz="2100" b="0" cap="all" dirty="0">
                <a:solidFill>
                  <a:srgbClr val="006892"/>
                </a:solidFill>
                <a:latin typeface="Arial"/>
                <a:cs typeface="Arial"/>
              </a:rPr>
              <a:t>Назначение сервиса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23528" y="1628800"/>
            <a:ext cx="8363272" cy="3147013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marL="214308" indent="-214308" defTabSz="685783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prstClr val="black"/>
                </a:solidFill>
                <a:latin typeface="Lucida Sans Unicode"/>
              </a:rPr>
              <a:t>Организация информационного наблюдения за мед помощью оказываемой в течение связанной выплаты по эпизоду репродукции</a:t>
            </a:r>
          </a:p>
          <a:p>
            <a:pPr defTabSz="685783"/>
            <a:endParaRPr lang="ru-RU" sz="2000" dirty="0">
              <a:solidFill>
                <a:prstClr val="black"/>
              </a:solidFill>
              <a:latin typeface="Lucida Sans Unicode"/>
            </a:endParaRPr>
          </a:p>
          <a:p>
            <a:pPr marL="214308" indent="-214308" defTabSz="685783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prstClr val="black"/>
                </a:solidFill>
                <a:latin typeface="Lucida Sans Unicode"/>
              </a:rPr>
              <a:t>обеспечение объема</a:t>
            </a:r>
            <a:r>
              <a:rPr lang="en-US" sz="2000" dirty="0">
                <a:solidFill>
                  <a:prstClr val="black"/>
                </a:solidFill>
                <a:latin typeface="Lucida Sans Unicode"/>
              </a:rPr>
              <a:t>/</a:t>
            </a:r>
            <a:r>
              <a:rPr lang="ru-RU" sz="2000" dirty="0">
                <a:solidFill>
                  <a:prstClr val="black"/>
                </a:solidFill>
                <a:latin typeface="Lucida Sans Unicode"/>
              </a:rPr>
              <a:t>структуры  МП ведения беременной в соответствии с утвержденными протоколами</a:t>
            </a:r>
          </a:p>
          <a:p>
            <a:pPr marL="214308" indent="-214308" defTabSz="685783">
              <a:buFont typeface="Arial" panose="020B0604020202020204" pitchFamily="34" charset="0"/>
              <a:buChar char="•"/>
            </a:pPr>
            <a:endParaRPr lang="ru-RU" sz="2000" dirty="0">
              <a:solidFill>
                <a:prstClr val="black"/>
              </a:solidFill>
              <a:latin typeface="Lucida Sans Unicode"/>
            </a:endParaRPr>
          </a:p>
          <a:p>
            <a:pPr marL="214308" indent="-214308" defTabSz="685783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prstClr val="black"/>
                </a:solidFill>
                <a:latin typeface="Lucida Sans Unicode"/>
              </a:rPr>
              <a:t>формирование оснований для осуществления связанной выплаты за эпизод репродукции:</a:t>
            </a:r>
            <a:br>
              <a:rPr lang="ru-RU" sz="2000" dirty="0">
                <a:solidFill>
                  <a:prstClr val="black"/>
                </a:solidFill>
                <a:latin typeface="Lucida Sans Unicode"/>
              </a:rPr>
            </a:br>
            <a:r>
              <a:rPr lang="ru-RU" sz="2000" dirty="0">
                <a:solidFill>
                  <a:prstClr val="black"/>
                </a:solidFill>
                <a:latin typeface="Lucida Sans Unicode"/>
              </a:rPr>
              <a:t>	«Беременность» -&gt; «Роды» -&gt; «Новорожденный»</a:t>
            </a:r>
          </a:p>
        </p:txBody>
      </p:sp>
    </p:spTree>
    <p:extLst>
      <p:ext uri="{BB962C8B-B14F-4D97-AF65-F5344CB8AC3E}">
        <p14:creationId xmlns:p14="http://schemas.microsoft.com/office/powerpoint/2010/main" xmlns="" val="4529610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D198B36-B998-4392-B439-C3983271DD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435280" cy="1143000"/>
          </a:xfrm>
        </p:spPr>
        <p:txBody>
          <a:bodyPr>
            <a:normAutofit fontScale="90000"/>
          </a:bodyPr>
          <a:lstStyle/>
          <a:p>
            <a:r>
              <a:rPr lang="ru-RU" dirty="0"/>
              <a:t>Дополнительно к стандартным возможностям </a:t>
            </a:r>
            <a:r>
              <a:rPr lang="en-US" dirty="0"/>
              <a:t>Medsenger </a:t>
            </a:r>
            <a:r>
              <a:rPr lang="ru-RU" dirty="0"/>
              <a:t>включены: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4C18D9F2-2E77-4486-AC0D-F6D4E9EA14E5}"/>
              </a:ext>
            </a:extLst>
          </p:cNvPr>
          <p:cNvSpPr txBox="1"/>
          <p:nvPr/>
        </p:nvSpPr>
        <p:spPr>
          <a:xfrm>
            <a:off x="467544" y="1999868"/>
            <a:ext cx="8208912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ru-RU" sz="2800" dirty="0"/>
              <a:t>Календарь беременности (с напоминаниями и врачу и пациентке о предстоящих мероприятиях)</a:t>
            </a:r>
          </a:p>
          <a:p>
            <a:pPr algn="l"/>
            <a:endParaRPr lang="ru-RU" sz="1200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ru-RU" sz="2800" dirty="0"/>
              <a:t>Специализированные опросники беременной автоматически направляемые по определенному графику;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ru-RU" sz="1200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ru-RU" sz="2800" dirty="0"/>
              <a:t>Автоматический анализ заполненных опросников;</a:t>
            </a:r>
          </a:p>
          <a:p>
            <a:pPr algn="l"/>
            <a:endParaRPr lang="ru-RU" sz="1200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ru-RU" sz="2800" dirty="0"/>
              <a:t>Направление беременной информационных материалов в привязке к сроку беременности </a:t>
            </a:r>
          </a:p>
        </p:txBody>
      </p:sp>
    </p:spTree>
    <p:extLst>
      <p:ext uri="{BB962C8B-B14F-4D97-AF65-F5344CB8AC3E}">
        <p14:creationId xmlns:p14="http://schemas.microsoft.com/office/powerpoint/2010/main" xmlns="" val="13923023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FFB7106-5C41-4132-81A5-25D2D51D93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Изображение выглядит как снимок экрана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xmlns="" id="{20434B47-971D-4DF9-8A6F-7E1DCCD0C5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75426"/>
            <a:ext cx="9144000" cy="6707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907719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357178" y="2969481"/>
            <a:ext cx="8027256" cy="919038"/>
          </a:xfrm>
          <a:prstGeom prst="rect">
            <a:avLst/>
          </a:prstGeom>
        </p:spPr>
        <p:txBody>
          <a:bodyPr vert="horz" lIns="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000" b="1" dirty="0">
                <a:solidFill>
                  <a:srgbClr val="E16A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Спасибо</a:t>
            </a:r>
          </a:p>
          <a:p>
            <a:r>
              <a:rPr lang="ru-RU" sz="3000" b="1" dirty="0">
                <a:solidFill>
                  <a:srgbClr val="E16A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за внимание!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23528" y="4005064"/>
            <a:ext cx="4227876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/>
            <a:r>
              <a:rPr lang="ru-RU" sz="2800" dirty="0">
                <a:solidFill>
                  <a:srgbClr val="0097A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Борис Зингерман</a:t>
            </a:r>
          </a:p>
          <a:p>
            <a:pPr defTabSz="685800"/>
            <a:endParaRPr lang="ru-RU" sz="2000" dirty="0">
              <a:solidFill>
                <a:srgbClr val="0097A9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defTabSz="685800"/>
            <a:r>
              <a:rPr lang="ru-RU" sz="2400" dirty="0">
                <a:solidFill>
                  <a:srgbClr val="0097A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руководитель направления </a:t>
            </a:r>
          </a:p>
          <a:p>
            <a:pPr defTabSz="685800"/>
            <a:r>
              <a:rPr lang="ru-RU" sz="2400" dirty="0">
                <a:solidFill>
                  <a:srgbClr val="0097A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цифровой медицины</a:t>
            </a:r>
          </a:p>
          <a:p>
            <a:pPr defTabSz="685800"/>
            <a:endParaRPr lang="ru-RU" sz="2000" dirty="0">
              <a:solidFill>
                <a:srgbClr val="0097A9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defTabSz="685800"/>
            <a:endParaRPr lang="ru-RU" sz="2000" dirty="0">
              <a:solidFill>
                <a:srgbClr val="0097A9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44124" y="6115380"/>
            <a:ext cx="35798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/>
            <a:r>
              <a:rPr lang="ru-RU" sz="2800" dirty="0">
                <a:solidFill>
                  <a:srgbClr val="0097A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+7-916-</a:t>
            </a:r>
            <a:r>
              <a:rPr lang="en-US" sz="2800" dirty="0">
                <a:solidFill>
                  <a:srgbClr val="0097A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lang="ru-RU" sz="2800" dirty="0">
                <a:solidFill>
                  <a:srgbClr val="0097A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35</a:t>
            </a:r>
            <a:r>
              <a:rPr lang="en-US" sz="2800" dirty="0">
                <a:solidFill>
                  <a:srgbClr val="0097A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  <a:r>
              <a:rPr lang="ru-RU" sz="2800" dirty="0">
                <a:solidFill>
                  <a:srgbClr val="0097A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58-67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6948264" y="6376990"/>
            <a:ext cx="2057400" cy="365125"/>
          </a:xfrm>
        </p:spPr>
        <p:txBody>
          <a:bodyPr/>
          <a:lstStyle/>
          <a:p>
            <a:pPr defTabSz="685800"/>
            <a:fld id="{6DF95B6E-60D8-4EE9-B706-36EB5BCA601D}" type="slidenum">
              <a:rPr lang="ru-RU">
                <a:solidFill>
                  <a:prstClr val="black">
                    <a:tint val="75000"/>
                  </a:prstClr>
                </a:solidFill>
              </a:rPr>
              <a:pPr defTabSz="685800"/>
              <a:t>19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885007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9355C4B-01C6-4611-9122-563D35B44F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508" y="88522"/>
            <a:ext cx="8856984" cy="1143000"/>
          </a:xfrm>
        </p:spPr>
        <p:txBody>
          <a:bodyPr>
            <a:normAutofit fontScale="90000"/>
          </a:bodyPr>
          <a:lstStyle/>
          <a:p>
            <a:r>
              <a:rPr lang="ru-RU" dirty="0"/>
              <a:t>3 наиболее популярных направления телемедицины пациент-врач</a:t>
            </a:r>
          </a:p>
        </p:txBody>
      </p:sp>
      <p:graphicFrame>
        <p:nvGraphicFramePr>
          <p:cNvPr id="4" name="Схема 3">
            <a:extLst>
              <a:ext uri="{FF2B5EF4-FFF2-40B4-BE49-F238E27FC236}">
                <a16:creationId xmlns:a16="http://schemas.microsoft.com/office/drawing/2014/main" xmlns="" id="{7F577D6C-FFF8-4F2C-9D14-4A0FBCCC8E2A}"/>
              </a:ext>
            </a:extLst>
          </p:cNvPr>
          <p:cNvGraphicFramePr/>
          <p:nvPr>
            <p:extLst/>
          </p:nvPr>
        </p:nvGraphicFramePr>
        <p:xfrm>
          <a:off x="179512" y="1417638"/>
          <a:ext cx="8784976" cy="53237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29819311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10756"/>
          <a:stretch/>
        </p:blipFill>
        <p:spPr>
          <a:xfrm>
            <a:off x="-37598" y="0"/>
            <a:ext cx="9181598" cy="6858000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-37598" y="5013176"/>
            <a:ext cx="9181598" cy="1844824"/>
          </a:xfrm>
          <a:prstGeom prst="rect">
            <a:avLst/>
          </a:prstGeom>
          <a:solidFill>
            <a:srgbClr val="006C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2400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-57294" y="0"/>
            <a:ext cx="54006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520" y="188640"/>
            <a:ext cx="3672408" cy="246819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-66932" y="2963446"/>
            <a:ext cx="5401686" cy="2049730"/>
          </a:xfrm>
          <a:prstGeom prst="rect">
            <a:avLst/>
          </a:prstGeom>
          <a:solidFill>
            <a:srgbClr val="24A8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395536" y="3202045"/>
            <a:ext cx="4680520" cy="156966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rPr>
              <a:t>Медицинский мессенджер </a:t>
            </a:r>
            <a:r>
              <a:rPr lang="ru-RU" sz="2400" dirty="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rPr>
              <a:t>– </a:t>
            </a:r>
            <a:endParaRPr lang="en-US" sz="2400" dirty="0">
              <a:solidFill>
                <a:schemeClr val="bg1"/>
              </a:solidFill>
              <a:latin typeface="Roboto" charset="0"/>
              <a:ea typeface="Roboto" charset="0"/>
              <a:cs typeface="Roboto" charset="0"/>
            </a:endParaRPr>
          </a:p>
          <a:p>
            <a:r>
              <a:rPr lang="ru-RU" sz="2400" dirty="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rPr>
              <a:t>удобный способ дистанционного общения пациента с лечащим</a:t>
            </a:r>
            <a:r>
              <a:rPr lang="en-US" sz="2400" dirty="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rPr>
              <a:t> </a:t>
            </a:r>
            <a:r>
              <a:rPr lang="ru-RU" sz="240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rPr>
              <a:t>врачом</a:t>
            </a:r>
            <a:endParaRPr lang="ru-RU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69188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19857" y="1345992"/>
            <a:ext cx="536025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</a:t>
            </a:r>
            <a:r>
              <a:rPr kumimoji="0" lang="ru-RU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edsenger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– 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SaaS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платформа, позволяющая </a:t>
            </a:r>
            <a:r>
              <a:rPr kumimoji="0" lang="ru-RU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медорганизациям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и врачам предложить своим пациентам новую 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платную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услугу: 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дистанционное консультирование 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(сопровождение, мониторинг) пациента его лечащим врачом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между очными визитами.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91868" y="153009"/>
            <a:ext cx="8892480" cy="8616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ru-RU" sz="2400" dirty="0">
                <a:solidFill>
                  <a:srgbClr val="006C88"/>
                </a:solidFill>
                <a:latin typeface="Roboto" charset="0"/>
                <a:ea typeface="Roboto" charset="0"/>
                <a:cs typeface="Roboto" charset="0"/>
              </a:rPr>
              <a:t>Медицинский мессенджер – платформа для дистанционного взаимодействия пациента с лечащим врачом</a:t>
            </a:r>
          </a:p>
        </p:txBody>
      </p:sp>
      <p:pic>
        <p:nvPicPr>
          <p:cNvPr id="7" name="Picture 2" descr="http://www.quaer.ru/_pu/0/s2139031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80113" y="3629023"/>
            <a:ext cx="3600399" cy="2392265"/>
          </a:xfrm>
          <a:prstGeom prst="rect">
            <a:avLst/>
          </a:prstGeom>
          <a:noFill/>
        </p:spPr>
      </p:pic>
      <p:pic>
        <p:nvPicPr>
          <p:cNvPr id="8" name="Picture 4" descr="http://kak-vylechitsia.ru/wp-content/uploads/2013/11/kakoy-vrach-lechit-gemorroy-bez-operatsii-na-lyuboy-stadii.jpg"/>
          <p:cNvPicPr>
            <a:picLocks noChangeAspect="1" noChangeArrowheads="1"/>
          </p:cNvPicPr>
          <p:nvPr/>
        </p:nvPicPr>
        <p:blipFill rotWithShape="1">
          <a:blip r:embed="rId3"/>
          <a:srcRect l="1606" r="5610"/>
          <a:stretch/>
        </p:blipFill>
        <p:spPr bwMode="auto">
          <a:xfrm>
            <a:off x="5459793" y="980727"/>
            <a:ext cx="3720719" cy="2645845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219857" y="3645024"/>
            <a:ext cx="536025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</a:t>
            </a:r>
            <a:r>
              <a:rPr kumimoji="0" lang="ru-RU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edsenger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– это более удобный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платный,  контролируемый и протоколируемый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аналог предоставления врачом пациенту своего мобильного телефона или e-</a:t>
            </a:r>
            <a:r>
              <a:rPr kumimoji="0" lang="ru-RU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mail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После завершения договора у пациента не остается никаких личных контактов врача,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но сохраняется вся переписка с ним. </a:t>
            </a: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" t="8437" r="50000" b="83187"/>
          <a:stretch/>
        </p:blipFill>
        <p:spPr bwMode="auto">
          <a:xfrm>
            <a:off x="1" y="6023738"/>
            <a:ext cx="9144000" cy="861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5611776" y="6279703"/>
            <a:ext cx="34247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www.medsenger.ru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250794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3" descr="http://masterservis24.ru/uploads/posts/2014-01/1389550076_monito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2280615"/>
            <a:ext cx="5616624" cy="3740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2960" t="11151" r="65121" b="21651"/>
          <a:stretch/>
        </p:blipFill>
        <p:spPr>
          <a:xfrm>
            <a:off x="3779912" y="2492896"/>
            <a:ext cx="1575448" cy="265338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/>
          <a:srcRect l="8840" t="5900" r="8000" b="14300"/>
          <a:stretch/>
        </p:blipFill>
        <p:spPr>
          <a:xfrm>
            <a:off x="611560" y="2492896"/>
            <a:ext cx="3456384" cy="2653386"/>
          </a:xfrm>
          <a:prstGeom prst="rect">
            <a:avLst/>
          </a:prstGeom>
        </p:spPr>
      </p:pic>
      <p:pic>
        <p:nvPicPr>
          <p:cNvPr id="5" name="Picture 4" descr="http://img.allo.ua/media/catalog/product/cache/1/image/9df78eab33525d08d6e5fb8d27136e95/h/o/honor_3c_lite_black_0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12160" y="44624"/>
            <a:ext cx="3096344" cy="5934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35323" y="650691"/>
            <a:ext cx="2657157" cy="4723834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" t="8437" r="50000" b="83187"/>
          <a:stretch/>
        </p:blipFill>
        <p:spPr bwMode="auto">
          <a:xfrm>
            <a:off x="1" y="6023738"/>
            <a:ext cx="9144000" cy="861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5611776" y="6279703"/>
            <a:ext cx="34247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www.medsenger.ru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20126" y="30103"/>
            <a:ext cx="605207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Специальный медицинский мессенджер, обеспечивающий постоянную связь пациента со своим лечащим врачом</a:t>
            </a:r>
            <a:endParaRPr kumimoji="0" lang="ru-RU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Главный принцип: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пациент спрашивает, когда есть вопрос,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врач отвечает, когда есть возможность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Именно это позволяет встроить новую услугу в загруженный рабочий день врача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003589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" t="8437" r="50000" b="83187"/>
          <a:stretch/>
        </p:blipFill>
        <p:spPr bwMode="auto">
          <a:xfrm>
            <a:off x="1" y="6023738"/>
            <a:ext cx="9144000" cy="861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5611776" y="6279703"/>
            <a:ext cx="34247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www.medsenger.ru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14" name="Заголовок 1"/>
          <p:cNvSpPr txBox="1">
            <a:spLocks/>
          </p:cNvSpPr>
          <p:nvPr/>
        </p:nvSpPr>
        <p:spPr>
          <a:xfrm>
            <a:off x="389436" y="34396"/>
            <a:ext cx="8363938" cy="747897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Медорганизация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 получает кабинет администратора 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-«Пульт управления»  взаимодействием врачей и пациентов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508104" y="3212976"/>
            <a:ext cx="792088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t="12184" b="12184"/>
          <a:stretch/>
        </p:blipFill>
        <p:spPr>
          <a:xfrm>
            <a:off x="179511" y="1196752"/>
            <a:ext cx="8689979" cy="4495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143058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" t="8437" r="50000" b="83187"/>
          <a:stretch/>
        </p:blipFill>
        <p:spPr bwMode="auto">
          <a:xfrm>
            <a:off x="1" y="6023738"/>
            <a:ext cx="9144000" cy="861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611776" y="6279703"/>
            <a:ext cx="34247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rial Black" panose="020B0A04020102020204" pitchFamily="34" charset="0"/>
              </a:rPr>
              <a:t>www.medsenger.ru</a:t>
            </a:r>
            <a:endParaRPr lang="ru-RU" sz="24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" y="0"/>
            <a:ext cx="9143999" cy="980728"/>
          </a:xfrm>
          <a:prstGeom prst="rect">
            <a:avLst/>
          </a:prstGeom>
          <a:solidFill>
            <a:srgbClr val="24A8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600" b="1" dirty="0"/>
              <a:t>  </a:t>
            </a:r>
            <a:r>
              <a:rPr lang="ru-RU" sz="3200" b="1" dirty="0"/>
              <a:t>Пациенты, особенно нуждающиеся в услуге</a:t>
            </a:r>
            <a:endParaRPr lang="ru-RU" sz="3600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980728"/>
            <a:ext cx="8712968" cy="53090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b="1" dirty="0">
                <a:ea typeface="Calibri" panose="020F0502020204030204" pitchFamily="34" charset="0"/>
                <a:cs typeface="Times New Roman" panose="02020603050405020304" pitchFamily="18" charset="0"/>
              </a:rPr>
              <a:t>Данная услуга может быть активно востребована: </a:t>
            </a:r>
            <a:endParaRPr lang="ru-RU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Пациентами, выписывающимися после операций или иного стационарного лечения. Это позволяет им оставаться на связи со своим лечащим врачом на весь период домашнего долечивания и реабилитации.</a:t>
            </a: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Хроническими больными и пациентами, проходящими длительное лечение и  остающимися на связи со своим лечащим врачом в промежутках между очными визитами.</a:t>
            </a: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Родителями малолетних детей, находящимся на связи со своим педиатром.</a:t>
            </a: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Беременными и другими категориями людей, постоянно следящими за своим здоровьем. </a:t>
            </a: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Детьми пожилых родителей, обеспечивающими их связь с лечащим врачом. </a:t>
            </a:r>
          </a:p>
          <a:p>
            <a:pPr marL="342900" indent="-342900" algn="just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ru-RU" dirty="0">
                <a:cs typeface="Times New Roman" panose="02020603050405020304" pitchFamily="18" charset="0"/>
              </a:rPr>
              <a:t>Родственниками пациентов, проходящих стационарное лечение: услуга может быть предложена для оперативного дистанционного взаимодействия с лечащим врачом, включая ответы на вопросы о состоянии пациента. </a:t>
            </a: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«Гарантийное обеспечение» амбулаторного визита – недельный абонемент на уточнение назначенного лечения </a:t>
            </a:r>
          </a:p>
        </p:txBody>
      </p:sp>
    </p:spTree>
    <p:extLst>
      <p:ext uri="{BB962C8B-B14F-4D97-AF65-F5344CB8AC3E}">
        <p14:creationId xmlns:p14="http://schemas.microsoft.com/office/powerpoint/2010/main" xmlns="" val="22929299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" t="8437" r="50000" b="83187"/>
          <a:stretch/>
        </p:blipFill>
        <p:spPr bwMode="auto">
          <a:xfrm>
            <a:off x="1" y="6023738"/>
            <a:ext cx="9144000" cy="861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611776" y="6279703"/>
            <a:ext cx="34247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rial Black" panose="020B0A04020102020204" pitchFamily="34" charset="0"/>
              </a:rPr>
              <a:t>www.medsenger.ru</a:t>
            </a:r>
            <a:endParaRPr lang="ru-RU" sz="24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" y="0"/>
            <a:ext cx="9143999" cy="980728"/>
          </a:xfrm>
          <a:prstGeom prst="rect">
            <a:avLst/>
          </a:prstGeom>
          <a:solidFill>
            <a:srgbClr val="24A8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600" b="1" dirty="0"/>
              <a:t>   Организация услуги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" y="2636912"/>
            <a:ext cx="9180512" cy="504056"/>
          </a:xfrm>
          <a:prstGeom prst="rect">
            <a:avLst/>
          </a:prstGeom>
          <a:solidFill>
            <a:srgbClr val="24A8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24000" rtlCol="0" anchor="ctr"/>
          <a:lstStyle/>
          <a:p>
            <a:pPr algn="ctr"/>
            <a:r>
              <a:rPr lang="ru-RU" sz="2400" b="1" dirty="0"/>
              <a:t>Попробовать в тестовом режиме:</a:t>
            </a:r>
            <a:r>
              <a:rPr lang="en-US" sz="2400" b="1" dirty="0"/>
              <a:t>       </a:t>
            </a:r>
            <a:r>
              <a:rPr lang="ru-RU" sz="2400" b="1" dirty="0"/>
              <a:t> </a:t>
            </a:r>
            <a:r>
              <a:rPr lang="en-US" sz="2400" b="1" dirty="0"/>
              <a:t>www.medsenger.ru/about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63680" y="1046567"/>
            <a:ext cx="881664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Дистанционное консультирование лечащим врачом может быть предложено пациентам в качестве дополнительной платной  услуги (абонемента).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Канал связи между пациентом и врачом активируется в «облачном» кабинете администратора ЛПУ (после заключения договора с пациентом).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По завершении абонемента у пациента не остается никаких личных контактов врача.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63680" y="3256749"/>
            <a:ext cx="498438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Полностью готовый сервис (</a:t>
            </a:r>
            <a:r>
              <a:rPr lang="en-US" dirty="0"/>
              <a:t>SaaS- </a:t>
            </a:r>
            <a:r>
              <a:rPr lang="ru-RU" dirty="0"/>
              <a:t>платформа), к которой можно подключиться без всяких начальных затрат и внедрения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Стоимость услуги определяет медицинская организация, она же заключает договор с пациентом и оформляет «информированное согласие»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Оплата платформы</a:t>
            </a:r>
            <a:r>
              <a:rPr lang="en-US" dirty="0"/>
              <a:t> </a:t>
            </a:r>
            <a:r>
              <a:rPr lang="en-US" dirty="0" err="1"/>
              <a:t>Medsenger</a:t>
            </a:r>
            <a:r>
              <a:rPr lang="en-US" dirty="0"/>
              <a:t> </a:t>
            </a:r>
            <a:r>
              <a:rPr lang="ru-RU" dirty="0"/>
              <a:t>- ежемесячно по факту оказанных пациентам услуг.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/>
          </a:p>
        </p:txBody>
      </p:sp>
      <p:pic>
        <p:nvPicPr>
          <p:cNvPr id="8" name="Picture 2" descr="Телемедицина: сервис дистанционных консультаций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988" t="1372" r="12988" b="2694"/>
          <a:stretch/>
        </p:blipFill>
        <p:spPr bwMode="auto">
          <a:xfrm>
            <a:off x="5292080" y="3140968"/>
            <a:ext cx="3816625" cy="2882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9558683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" t="8437" r="50000" b="83187"/>
          <a:stretch/>
        </p:blipFill>
        <p:spPr bwMode="auto">
          <a:xfrm>
            <a:off x="1" y="6023738"/>
            <a:ext cx="9144000" cy="861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611776" y="6279703"/>
            <a:ext cx="34247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rial Black" panose="020B0A04020102020204" pitchFamily="34" charset="0"/>
              </a:rPr>
              <a:t>www.medsenger.ru</a:t>
            </a:r>
            <a:endParaRPr lang="ru-RU" sz="24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" y="0"/>
            <a:ext cx="9143999" cy="980728"/>
          </a:xfrm>
          <a:prstGeom prst="rect">
            <a:avLst/>
          </a:prstGeom>
          <a:solidFill>
            <a:srgbClr val="24A8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500" b="1" dirty="0"/>
              <a:t> Внедрение</a:t>
            </a:r>
            <a:r>
              <a:rPr lang="en-US" sz="3500" b="1" dirty="0"/>
              <a:t>                             </a:t>
            </a:r>
            <a:r>
              <a:rPr lang="ru-RU" sz="3500" b="1" dirty="0"/>
              <a:t> в </a:t>
            </a:r>
            <a:r>
              <a:rPr lang="ru-RU" sz="3500" b="1" dirty="0" err="1"/>
              <a:t>медорганизации</a:t>
            </a:r>
            <a:r>
              <a:rPr lang="ru-RU" sz="3500" b="1" dirty="0"/>
              <a:t>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1052736"/>
            <a:ext cx="8712968" cy="45561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Фактически никакого внедрения платформы не требуется. Отсутствуют также предварительные затраты на внедрение. Достаточно доступа в сеть интернет. Необходимо выполнить следующее:</a:t>
            </a:r>
          </a:p>
          <a:p>
            <a:pPr marL="342900" indent="-342900" algn="just">
              <a:lnSpc>
                <a:spcPct val="115000"/>
              </a:lnSpc>
              <a:spcAft>
                <a:spcPts val="1000"/>
              </a:spcAft>
              <a:buFont typeface="+mj-lt"/>
              <a:buAutoNum type="arabicPeriod"/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Зарегистрировать </a:t>
            </a:r>
            <a:r>
              <a:rPr lang="ru-RU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медорганизацию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на платформе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www.medsenger.ru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/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about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Получить доступ в свой кабинет администратора.</a:t>
            </a:r>
          </a:p>
          <a:p>
            <a:pPr marL="342900" indent="-342900" algn="just">
              <a:lnSpc>
                <a:spcPct val="115000"/>
              </a:lnSpc>
              <a:spcAft>
                <a:spcPts val="1000"/>
              </a:spcAft>
              <a:buFont typeface="+mj-lt"/>
              <a:buAutoNum type="arabicPeriod"/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Согласовать свой прейскурант на дистанционное консультирование, утвердить необходимые документы на консультирование (пакет типовых и методических документов нами разработан и будет предоставлен). </a:t>
            </a:r>
          </a:p>
          <a:p>
            <a:pPr marL="342900" indent="-342900" algn="just">
              <a:lnSpc>
                <a:spcPct val="115000"/>
              </a:lnSpc>
              <a:spcAft>
                <a:spcPts val="1000"/>
              </a:spcAft>
              <a:buFont typeface="+mj-lt"/>
              <a:buAutoNum type="arabicPeriod"/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Предложить своим пациентам услугу дистанционного консультирования.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Оплата платформы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Medsenger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производится ежемесячно по факту реально оказанных </a:t>
            </a:r>
            <a:r>
              <a:rPr lang="ru-RU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медорганизацией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услуг дистанционного консультирования. Установлена фиксированная оплата за человеко-месяц консультирования. 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30" t="8437" r="82133" b="83187"/>
          <a:stretch/>
        </p:blipFill>
        <p:spPr bwMode="auto">
          <a:xfrm>
            <a:off x="2411760" y="16260"/>
            <a:ext cx="2880320" cy="861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95536" y="5507940"/>
            <a:ext cx="8214941" cy="369332"/>
          </a:xfrm>
          <a:prstGeom prst="rect">
            <a:avLst/>
          </a:prstGeom>
          <a:solidFill>
            <a:srgbClr val="91F2FF"/>
          </a:solidFill>
        </p:spPr>
        <p:txBody>
          <a:bodyPr wrap="none" rtlCol="0">
            <a:spAutoFit/>
          </a:bodyPr>
          <a:lstStyle/>
          <a:p>
            <a:r>
              <a:rPr lang="ru-RU" dirty="0"/>
              <a:t>Доступно бесплатное тестирование в течение месяца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www.medsenger.ru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/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about</a:t>
            </a:r>
            <a:r>
              <a:rPr lang="ru-RU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xmlns="" val="4096877491"/>
      </p:ext>
    </p:extLst>
  </p:cSld>
  <p:clrMapOvr>
    <a:masterClrMapping/>
  </p:clrMapOvr>
</p:sld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Метро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Метро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 algn="l">
          <a:defRPr dirty="0"/>
        </a:defPPr>
      </a:lstStyle>
    </a:txDef>
  </a:objectDefaults>
  <a:extraClrSchemeLst/>
</a:theme>
</file>

<file path=ppt/theme/theme3.xml><?xml version="1.0" encoding="utf-8"?>
<a:theme xmlns:a="http://schemas.openxmlformats.org/drawingml/2006/main" name="2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Открытая">
  <a:themeElements>
    <a:clrScheme name="Открытая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Открытая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Открытая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28230</TotalTime>
  <Words>876</Words>
  <Application>Microsoft Office PowerPoint</Application>
  <PresentationFormat>Экран (4:3)</PresentationFormat>
  <Paragraphs>109</Paragraphs>
  <Slides>19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5</vt:i4>
      </vt:variant>
      <vt:variant>
        <vt:lpstr>Заголовки слайдов</vt:lpstr>
      </vt:variant>
      <vt:variant>
        <vt:i4>19</vt:i4>
      </vt:variant>
    </vt:vector>
  </HeadingPairs>
  <TitlesOfParts>
    <vt:vector size="24" baseType="lpstr">
      <vt:lpstr>Тема Office</vt:lpstr>
      <vt:lpstr>1_Тема Office</vt:lpstr>
      <vt:lpstr>2_Тема Office</vt:lpstr>
      <vt:lpstr>3_Тема Office</vt:lpstr>
      <vt:lpstr>1_Открытая</vt:lpstr>
      <vt:lpstr>Слайд 1</vt:lpstr>
      <vt:lpstr>3 наиболее популярных направления телемедицины пациент-врач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     (почему сейчас?)</vt:lpstr>
      <vt:lpstr>Слайд 11</vt:lpstr>
      <vt:lpstr>Слайд 12</vt:lpstr>
      <vt:lpstr>Использование Medsenger совместно с устройствами кардиомониторинга</vt:lpstr>
      <vt:lpstr>IT tools supporting transition of Moscow public health care to value-based model </vt:lpstr>
      <vt:lpstr>Слайд 15</vt:lpstr>
      <vt:lpstr>Назначение сервиса</vt:lpstr>
      <vt:lpstr>Дополнительно к стандартным возможностям Medsenger включены:</vt:lpstr>
      <vt:lpstr>Слайд 18</vt:lpstr>
      <vt:lpstr>Слайд 19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Телемедицина –  для дистанционного взаимодействия  пациента с врачом</dc:title>
  <dc:creator>Инна Фистул</dc:creator>
  <cp:lastModifiedBy>Boris Zingerman</cp:lastModifiedBy>
  <cp:revision>172</cp:revision>
  <dcterms:created xsi:type="dcterms:W3CDTF">2016-06-05T11:57:32Z</dcterms:created>
  <dcterms:modified xsi:type="dcterms:W3CDTF">2018-04-10T19:01:02Z</dcterms:modified>
</cp:coreProperties>
</file>