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34" r:id="rId3"/>
    <p:sldId id="292" r:id="rId4"/>
    <p:sldId id="273" r:id="rId5"/>
    <p:sldId id="294" r:id="rId6"/>
    <p:sldId id="293" r:id="rId7"/>
    <p:sldId id="296" r:id="rId8"/>
    <p:sldId id="297" r:id="rId9"/>
    <p:sldId id="318" r:id="rId10"/>
    <p:sldId id="317" r:id="rId11"/>
    <p:sldId id="319" r:id="rId12"/>
    <p:sldId id="298" r:id="rId13"/>
    <p:sldId id="320" r:id="rId14"/>
    <p:sldId id="321" r:id="rId15"/>
    <p:sldId id="324" r:id="rId16"/>
    <p:sldId id="325" r:id="rId17"/>
    <p:sldId id="326" r:id="rId18"/>
    <p:sldId id="322" r:id="rId19"/>
    <p:sldId id="323" r:id="rId20"/>
    <p:sldId id="328" r:id="rId21"/>
    <p:sldId id="336" r:id="rId22"/>
    <p:sldId id="342" r:id="rId23"/>
    <p:sldId id="338" r:id="rId24"/>
    <p:sldId id="332" r:id="rId25"/>
    <p:sldId id="339" r:id="rId26"/>
    <p:sldId id="341" r:id="rId27"/>
    <p:sldId id="343" r:id="rId28"/>
    <p:sldId id="337" r:id="rId29"/>
    <p:sldId id="329" r:id="rId30"/>
    <p:sldId id="309" r:id="rId31"/>
    <p:sldId id="330" r:id="rId32"/>
    <p:sldId id="333" r:id="rId33"/>
    <p:sldId id="345" r:id="rId34"/>
    <p:sldId id="346" r:id="rId35"/>
    <p:sldId id="316" r:id="rId36"/>
    <p:sldId id="288" r:id="rId37"/>
    <p:sldId id="344" r:id="rId38"/>
    <p:sldId id="33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5B242D-D95B-427A-9322-FC4173A0FCC3}">
          <p14:sldIdLst>
            <p14:sldId id="256"/>
          </p14:sldIdLst>
        </p14:section>
        <p14:section name="Раздел без заголовка" id="{D11C8673-C1B9-4AD5-A76B-6939FD32BC3C}">
          <p14:sldIdLst>
            <p14:sldId id="334"/>
            <p14:sldId id="292"/>
            <p14:sldId id="273"/>
            <p14:sldId id="294"/>
            <p14:sldId id="293"/>
            <p14:sldId id="296"/>
            <p14:sldId id="297"/>
            <p14:sldId id="318"/>
            <p14:sldId id="317"/>
            <p14:sldId id="319"/>
            <p14:sldId id="298"/>
            <p14:sldId id="320"/>
            <p14:sldId id="321"/>
            <p14:sldId id="324"/>
            <p14:sldId id="325"/>
            <p14:sldId id="326"/>
            <p14:sldId id="322"/>
            <p14:sldId id="323"/>
            <p14:sldId id="328"/>
            <p14:sldId id="336"/>
            <p14:sldId id="342"/>
            <p14:sldId id="338"/>
            <p14:sldId id="332"/>
            <p14:sldId id="339"/>
            <p14:sldId id="341"/>
            <p14:sldId id="343"/>
            <p14:sldId id="337"/>
            <p14:sldId id="329"/>
            <p14:sldId id="309"/>
            <p14:sldId id="330"/>
            <p14:sldId id="333"/>
            <p14:sldId id="345"/>
            <p14:sldId id="346"/>
            <p14:sldId id="316"/>
            <p14:sldId id="288"/>
            <p14:sldId id="344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9D"/>
    <a:srgbClr val="FF7A7E"/>
    <a:srgbClr val="E31E24"/>
    <a:srgbClr val="FFDADB"/>
    <a:srgbClr val="8065A2"/>
    <a:srgbClr val="4DACC7"/>
    <a:srgbClr val="BF514D"/>
    <a:srgbClr val="D9001C"/>
    <a:srgbClr val="E2C1AF"/>
    <a:srgbClr val="DB3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71" autoAdjust="0"/>
    <p:restoredTop sz="96271" autoAdjust="0"/>
  </p:normalViewPr>
  <p:slideViewPr>
    <p:cSldViewPr>
      <p:cViewPr varScale="1">
        <p:scale>
          <a:sx n="121" d="100"/>
          <a:sy n="121" d="100"/>
        </p:scale>
        <p:origin x="9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1F09A-9A9D-AE43-B839-C0E672DC66DE}" type="doc">
      <dgm:prSet loTypeId="urn:microsoft.com/office/officeart/2005/8/layout/vList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E339D7C-798E-6E4A-BF92-423647EB520D}">
      <dgm:prSet/>
      <dgm:spPr/>
      <dgm:t>
        <a:bodyPr/>
        <a:lstStyle/>
        <a:p>
          <a:r>
            <a:rPr lang="ru-RU" dirty="0"/>
            <a:t>Организует </a:t>
          </a:r>
          <a:r>
            <a:rPr lang="ru-RU" b="1" dirty="0">
              <a:solidFill>
                <a:srgbClr val="D9001C"/>
              </a:solidFill>
            </a:rPr>
            <a:t>сбор данных </a:t>
          </a:r>
          <a:r>
            <a:rPr lang="ru-RU" dirty="0"/>
            <a:t>ЛИ на уровне региона и </a:t>
          </a:r>
          <a:r>
            <a:rPr lang="ru-RU" b="1" dirty="0">
              <a:solidFill>
                <a:srgbClr val="D9001C"/>
              </a:solidFill>
            </a:rPr>
            <a:t>передачу</a:t>
          </a:r>
          <a:r>
            <a:rPr lang="ru-RU" dirty="0"/>
            <a:t> на федеральный уровень</a:t>
          </a:r>
        </a:p>
      </dgm:t>
    </dgm:pt>
    <dgm:pt modelId="{A8AA8A0F-3788-AB42-A989-09C3E52D72FF}" type="parTrans" cxnId="{55C73A12-7F11-A846-9CDB-94530B2966FE}">
      <dgm:prSet/>
      <dgm:spPr/>
      <dgm:t>
        <a:bodyPr/>
        <a:lstStyle/>
        <a:p>
          <a:endParaRPr lang="ru-RU"/>
        </a:p>
      </dgm:t>
    </dgm:pt>
    <dgm:pt modelId="{5CD18738-F27D-AF41-8A0C-4246181DC0D1}" type="sibTrans" cxnId="{55C73A12-7F11-A846-9CDB-94530B2966FE}">
      <dgm:prSet/>
      <dgm:spPr/>
      <dgm:t>
        <a:bodyPr/>
        <a:lstStyle/>
        <a:p>
          <a:endParaRPr lang="ru-RU"/>
        </a:p>
      </dgm:t>
    </dgm:pt>
    <dgm:pt modelId="{D6BA189F-9BCD-744C-BA15-9678207ECA04}">
      <dgm:prSet/>
      <dgm:spPr/>
      <dgm:t>
        <a:bodyPr/>
        <a:lstStyle/>
        <a:p>
          <a:r>
            <a:rPr lang="ru-RU" dirty="0"/>
            <a:t>Организует </a:t>
          </a:r>
          <a:r>
            <a:rPr lang="ru-RU" b="1" dirty="0">
              <a:solidFill>
                <a:srgbClr val="E31E24"/>
              </a:solidFill>
            </a:rPr>
            <a:t>единые правила </a:t>
          </a:r>
          <a:r>
            <a:rPr lang="ru-RU" dirty="0"/>
            <a:t>взаимодействия информационных систем по обмену ЛИ</a:t>
          </a:r>
        </a:p>
      </dgm:t>
    </dgm:pt>
    <dgm:pt modelId="{F0620F58-6CD3-8746-AE78-812857C4933F}" type="parTrans" cxnId="{3E7EEE07-B027-AA4B-BCB5-C7F7403B3454}">
      <dgm:prSet/>
      <dgm:spPr/>
      <dgm:t>
        <a:bodyPr/>
        <a:lstStyle/>
        <a:p>
          <a:endParaRPr lang="ru-RU"/>
        </a:p>
      </dgm:t>
    </dgm:pt>
    <dgm:pt modelId="{C2D47D80-DE41-BE40-B7A3-D47ECEF67107}" type="sibTrans" cxnId="{3E7EEE07-B027-AA4B-BCB5-C7F7403B3454}">
      <dgm:prSet/>
      <dgm:spPr/>
      <dgm:t>
        <a:bodyPr/>
        <a:lstStyle/>
        <a:p>
          <a:endParaRPr lang="ru-RU"/>
        </a:p>
      </dgm:t>
    </dgm:pt>
    <dgm:pt modelId="{C5285159-FE32-6F4C-ADA4-DD1C2C45B59E}">
      <dgm:prSet/>
      <dgm:spPr/>
      <dgm:t>
        <a:bodyPr/>
        <a:lstStyle/>
        <a:p>
          <a:r>
            <a:rPr lang="ru-RU" dirty="0"/>
            <a:t>Формирует единые региональные </a:t>
          </a:r>
          <a:r>
            <a:rPr lang="ru-RU" b="1" dirty="0">
              <a:solidFill>
                <a:srgbClr val="D9001C"/>
              </a:solidFill>
            </a:rPr>
            <a:t>справочники</a:t>
          </a:r>
        </a:p>
      </dgm:t>
    </dgm:pt>
    <dgm:pt modelId="{7AD2CA7E-D89B-E94D-9A02-89314E024247}" type="sibTrans" cxnId="{A27F47DB-57CA-9241-9B0A-54E9EB948C5E}">
      <dgm:prSet/>
      <dgm:spPr/>
      <dgm:t>
        <a:bodyPr/>
        <a:lstStyle/>
        <a:p>
          <a:endParaRPr lang="ru-RU"/>
        </a:p>
      </dgm:t>
    </dgm:pt>
    <dgm:pt modelId="{43FB81B9-61E8-AC47-A02B-A283F8607BE8}" type="parTrans" cxnId="{A27F47DB-57CA-9241-9B0A-54E9EB948C5E}">
      <dgm:prSet/>
      <dgm:spPr/>
      <dgm:t>
        <a:bodyPr/>
        <a:lstStyle/>
        <a:p>
          <a:endParaRPr lang="ru-RU"/>
        </a:p>
      </dgm:t>
    </dgm:pt>
    <dgm:pt modelId="{0A5D9317-6E06-D846-A8E3-2440D30B2B18}" type="pres">
      <dgm:prSet presAssocID="{0481F09A-9A9D-AE43-B839-C0E672DC66DE}" presName="linear" presStyleCnt="0">
        <dgm:presLayoutVars>
          <dgm:animLvl val="lvl"/>
          <dgm:resizeHandles val="exact"/>
        </dgm:presLayoutVars>
      </dgm:prSet>
      <dgm:spPr/>
    </dgm:pt>
    <dgm:pt modelId="{F6B302E8-E1AE-1840-9DFF-9F08B21963D7}" type="pres">
      <dgm:prSet presAssocID="{C5285159-FE32-6F4C-ADA4-DD1C2C45B59E}" presName="parentText" presStyleLbl="node1" presStyleIdx="0" presStyleCnt="3" custLinFactNeighborY="70816">
        <dgm:presLayoutVars>
          <dgm:chMax val="0"/>
          <dgm:bulletEnabled val="1"/>
        </dgm:presLayoutVars>
      </dgm:prSet>
      <dgm:spPr/>
    </dgm:pt>
    <dgm:pt modelId="{88E7ED3D-190B-A94E-B1CB-AD7E62770A4C}" type="pres">
      <dgm:prSet presAssocID="{7AD2CA7E-D89B-E94D-9A02-89314E024247}" presName="spacer" presStyleCnt="0"/>
      <dgm:spPr/>
    </dgm:pt>
    <dgm:pt modelId="{02797E34-4863-6C48-9029-64C70DC45E34}" type="pres">
      <dgm:prSet presAssocID="{CE339D7C-798E-6E4A-BF92-423647EB520D}" presName="parentText" presStyleLbl="node1" presStyleIdx="1" presStyleCnt="3" custLinFactNeighborY="70816">
        <dgm:presLayoutVars>
          <dgm:chMax val="0"/>
          <dgm:bulletEnabled val="1"/>
        </dgm:presLayoutVars>
      </dgm:prSet>
      <dgm:spPr/>
    </dgm:pt>
    <dgm:pt modelId="{8D39374A-6FCB-044F-8786-30998A431CF8}" type="pres">
      <dgm:prSet presAssocID="{5CD18738-F27D-AF41-8A0C-4246181DC0D1}" presName="spacer" presStyleCnt="0"/>
      <dgm:spPr/>
    </dgm:pt>
    <dgm:pt modelId="{AC107B72-A4EC-5644-B68D-A5C0185F3B71}" type="pres">
      <dgm:prSet presAssocID="{D6BA189F-9BCD-744C-BA15-9678207ECA04}" presName="parentText" presStyleLbl="node1" presStyleIdx="2" presStyleCnt="3" custLinFactNeighborY="70816">
        <dgm:presLayoutVars>
          <dgm:chMax val="0"/>
          <dgm:bulletEnabled val="1"/>
        </dgm:presLayoutVars>
      </dgm:prSet>
      <dgm:spPr/>
    </dgm:pt>
  </dgm:ptLst>
  <dgm:cxnLst>
    <dgm:cxn modelId="{3E7EEE07-B027-AA4B-BCB5-C7F7403B3454}" srcId="{0481F09A-9A9D-AE43-B839-C0E672DC66DE}" destId="{D6BA189F-9BCD-744C-BA15-9678207ECA04}" srcOrd="2" destOrd="0" parTransId="{F0620F58-6CD3-8746-AE78-812857C4933F}" sibTransId="{C2D47D80-DE41-BE40-B7A3-D47ECEF67107}"/>
    <dgm:cxn modelId="{D5270D0E-D652-7942-95B1-C9650D9E9FCA}" type="presOf" srcId="{CE339D7C-798E-6E4A-BF92-423647EB520D}" destId="{02797E34-4863-6C48-9029-64C70DC45E34}" srcOrd="0" destOrd="0" presId="urn:microsoft.com/office/officeart/2005/8/layout/vList2"/>
    <dgm:cxn modelId="{55C73A12-7F11-A846-9CDB-94530B2966FE}" srcId="{0481F09A-9A9D-AE43-B839-C0E672DC66DE}" destId="{CE339D7C-798E-6E4A-BF92-423647EB520D}" srcOrd="1" destOrd="0" parTransId="{A8AA8A0F-3788-AB42-A989-09C3E52D72FF}" sibTransId="{5CD18738-F27D-AF41-8A0C-4246181DC0D1}"/>
    <dgm:cxn modelId="{1AD29716-FF0D-294C-B58B-8DCEDC714ADF}" type="presOf" srcId="{0481F09A-9A9D-AE43-B839-C0E672DC66DE}" destId="{0A5D9317-6E06-D846-A8E3-2440D30B2B18}" srcOrd="0" destOrd="0" presId="urn:microsoft.com/office/officeart/2005/8/layout/vList2"/>
    <dgm:cxn modelId="{29125797-9379-6148-99F9-D5297A7C90F3}" type="presOf" srcId="{C5285159-FE32-6F4C-ADA4-DD1C2C45B59E}" destId="{F6B302E8-E1AE-1840-9DFF-9F08B21963D7}" srcOrd="0" destOrd="0" presId="urn:microsoft.com/office/officeart/2005/8/layout/vList2"/>
    <dgm:cxn modelId="{C722C6A9-3365-9144-84E8-33BB7D49616D}" type="presOf" srcId="{D6BA189F-9BCD-744C-BA15-9678207ECA04}" destId="{AC107B72-A4EC-5644-B68D-A5C0185F3B71}" srcOrd="0" destOrd="0" presId="urn:microsoft.com/office/officeart/2005/8/layout/vList2"/>
    <dgm:cxn modelId="{A27F47DB-57CA-9241-9B0A-54E9EB948C5E}" srcId="{0481F09A-9A9D-AE43-B839-C0E672DC66DE}" destId="{C5285159-FE32-6F4C-ADA4-DD1C2C45B59E}" srcOrd="0" destOrd="0" parTransId="{43FB81B9-61E8-AC47-A02B-A283F8607BE8}" sibTransId="{7AD2CA7E-D89B-E94D-9A02-89314E024247}"/>
    <dgm:cxn modelId="{321E45EF-C63D-B743-8E01-3B3EB279A6AD}" type="presParOf" srcId="{0A5D9317-6E06-D846-A8E3-2440D30B2B18}" destId="{F6B302E8-E1AE-1840-9DFF-9F08B21963D7}" srcOrd="0" destOrd="0" presId="urn:microsoft.com/office/officeart/2005/8/layout/vList2"/>
    <dgm:cxn modelId="{9324A1C3-EE75-E14F-A420-0A159DD03492}" type="presParOf" srcId="{0A5D9317-6E06-D846-A8E3-2440D30B2B18}" destId="{88E7ED3D-190B-A94E-B1CB-AD7E62770A4C}" srcOrd="1" destOrd="0" presId="urn:microsoft.com/office/officeart/2005/8/layout/vList2"/>
    <dgm:cxn modelId="{1E9D9546-1610-FA4D-A337-40EC4053BAA6}" type="presParOf" srcId="{0A5D9317-6E06-D846-A8E3-2440D30B2B18}" destId="{02797E34-4863-6C48-9029-64C70DC45E34}" srcOrd="2" destOrd="0" presId="urn:microsoft.com/office/officeart/2005/8/layout/vList2"/>
    <dgm:cxn modelId="{B99D91F2-F394-4F42-9403-40ACAABC4E24}" type="presParOf" srcId="{0A5D9317-6E06-D846-A8E3-2440D30B2B18}" destId="{8D39374A-6FCB-044F-8786-30998A431CF8}" srcOrd="3" destOrd="0" presId="urn:microsoft.com/office/officeart/2005/8/layout/vList2"/>
    <dgm:cxn modelId="{A39319DB-B737-E349-823A-8B34F02DB9BF}" type="presParOf" srcId="{0A5D9317-6E06-D846-A8E3-2440D30B2B18}" destId="{AC107B72-A4EC-5644-B68D-A5C0185F3B7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B1DC26-773D-764A-8684-657E6047132C}" type="doc">
      <dgm:prSet loTypeId="urn:microsoft.com/office/officeart/2008/layout/BubblePictureLis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61177B-3E5D-984A-A2AB-7011E8FD39FB}">
      <dgm:prSet/>
      <dgm:spPr/>
      <dgm:t>
        <a:bodyPr/>
        <a:lstStyle/>
        <a:p>
          <a:r>
            <a:rPr lang="ru-RU" b="1" dirty="0">
              <a:solidFill>
                <a:srgbClr val="BF514D"/>
              </a:solidFill>
            </a:rPr>
            <a:t>ЦКДЛ</a:t>
          </a:r>
          <a:r>
            <a:rPr lang="ru-RU" dirty="0">
              <a:solidFill>
                <a:srgbClr val="BF514D"/>
              </a:solidFill>
            </a:rPr>
            <a:t> – централизованные лаборатории</a:t>
          </a:r>
        </a:p>
      </dgm:t>
    </dgm:pt>
    <dgm:pt modelId="{6E83DBE0-7497-A341-834A-8D5D1FC5A61C}" type="parTrans" cxnId="{33AAA263-BB8B-0F43-90BB-E63150D637DE}">
      <dgm:prSet/>
      <dgm:spPr/>
      <dgm:t>
        <a:bodyPr/>
        <a:lstStyle/>
        <a:p>
          <a:endParaRPr lang="ru-RU"/>
        </a:p>
      </dgm:t>
    </dgm:pt>
    <dgm:pt modelId="{44ECB3E3-4290-E846-BC27-41C13DB18A95}" type="sibTrans" cxnId="{33AAA263-BB8B-0F43-90BB-E63150D637D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ACD521-F80B-CB46-9CE6-C8A8E4EAABB3}">
      <dgm:prSet/>
      <dgm:spPr/>
      <dgm:t>
        <a:bodyPr/>
        <a:lstStyle/>
        <a:p>
          <a:r>
            <a:rPr lang="ru-RU" b="1" dirty="0">
              <a:solidFill>
                <a:srgbClr val="8065A2"/>
              </a:solidFill>
            </a:rPr>
            <a:t>Небольшие КДЛ </a:t>
          </a:r>
          <a:r>
            <a:rPr lang="ru-RU" dirty="0">
              <a:solidFill>
                <a:srgbClr val="8065A2"/>
              </a:solidFill>
            </a:rPr>
            <a:t>– </a:t>
          </a:r>
        </a:p>
        <a:p>
          <a:r>
            <a:rPr lang="ru-RU" dirty="0">
              <a:solidFill>
                <a:srgbClr val="8065A2"/>
              </a:solidFill>
            </a:rPr>
            <a:t>экспресс, при стационарах, поликлиниках и т.п.</a:t>
          </a:r>
        </a:p>
      </dgm:t>
    </dgm:pt>
    <dgm:pt modelId="{F09E6BDA-EB22-3744-B3E3-DAE839CA6B66}" type="parTrans" cxnId="{82510A93-0945-134B-8CCB-46F9B8A0685F}">
      <dgm:prSet/>
      <dgm:spPr/>
      <dgm:t>
        <a:bodyPr/>
        <a:lstStyle/>
        <a:p>
          <a:endParaRPr lang="ru-RU"/>
        </a:p>
      </dgm:t>
    </dgm:pt>
    <dgm:pt modelId="{87E8E527-4B5F-C043-A4CA-AC6DD6F3AF57}" type="sibTrans" cxnId="{82510A93-0945-134B-8CCB-46F9B8A0685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C51458-98BB-4C4A-BCF5-9D2423D9FF71}">
      <dgm:prSet/>
      <dgm:spPr/>
      <dgm:t>
        <a:bodyPr/>
        <a:lstStyle/>
        <a:p>
          <a:r>
            <a:rPr lang="ru-RU" b="1" dirty="0">
              <a:solidFill>
                <a:srgbClr val="4DACC7"/>
              </a:solidFill>
            </a:rPr>
            <a:t>Крупные КДЛ </a:t>
          </a:r>
          <a:r>
            <a:rPr lang="ru-RU" dirty="0">
              <a:solidFill>
                <a:srgbClr val="4DACC7"/>
              </a:solidFill>
            </a:rPr>
            <a:t>– </a:t>
          </a:r>
        </a:p>
        <a:p>
          <a:r>
            <a:rPr lang="ru-RU" dirty="0">
              <a:solidFill>
                <a:srgbClr val="4DACC7"/>
              </a:solidFill>
            </a:rPr>
            <a:t>при стационарах, специализированных медучреждениях и т.п.</a:t>
          </a:r>
        </a:p>
      </dgm:t>
    </dgm:pt>
    <dgm:pt modelId="{EBE55183-4060-4C42-85E8-F097565DB572}" type="parTrans" cxnId="{139947E0-4F2F-F544-881D-5D6B184EA578}">
      <dgm:prSet/>
      <dgm:spPr/>
      <dgm:t>
        <a:bodyPr/>
        <a:lstStyle/>
        <a:p>
          <a:endParaRPr lang="ru-RU"/>
        </a:p>
      </dgm:t>
    </dgm:pt>
    <dgm:pt modelId="{17032BB9-A189-EC4A-94F5-5B4598D66002}" type="sibTrans" cxnId="{139947E0-4F2F-F544-881D-5D6B184EA578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275D800-611A-4945-9B00-D56D34B5CB56}" type="pres">
      <dgm:prSet presAssocID="{82B1DC26-773D-764A-8684-657E6047132C}" presName="Name0" presStyleCnt="0">
        <dgm:presLayoutVars>
          <dgm:chMax val="8"/>
          <dgm:chPref val="8"/>
          <dgm:dir/>
        </dgm:presLayoutVars>
      </dgm:prSet>
      <dgm:spPr/>
    </dgm:pt>
    <dgm:pt modelId="{A15D3CE5-ACE6-F541-BA82-145250C002B6}" type="pres">
      <dgm:prSet presAssocID="{3561177B-3E5D-984A-A2AB-7011E8FD39FB}" presName="parent_text_1" presStyleLbl="revTx" presStyleIdx="0" presStyleCnt="3" custScaleX="71378" custLinFactNeighborX="13884" custLinFactNeighborY="-5012">
        <dgm:presLayoutVars>
          <dgm:chMax val="0"/>
          <dgm:chPref val="0"/>
          <dgm:bulletEnabled val="1"/>
        </dgm:presLayoutVars>
      </dgm:prSet>
      <dgm:spPr/>
    </dgm:pt>
    <dgm:pt modelId="{79D9732E-FE09-804A-B81B-5D63A57B3612}" type="pres">
      <dgm:prSet presAssocID="{3561177B-3E5D-984A-A2AB-7011E8FD39FB}" presName="image_accent_1" presStyleCnt="0"/>
      <dgm:spPr/>
    </dgm:pt>
    <dgm:pt modelId="{228E9959-2FAF-484E-B073-340D0D5D4263}" type="pres">
      <dgm:prSet presAssocID="{3561177B-3E5D-984A-A2AB-7011E8FD39FB}" presName="imageAccentRepeatNode" presStyleLbl="alignNode1" presStyleIdx="0" presStyleCnt="6"/>
      <dgm:spPr/>
    </dgm:pt>
    <dgm:pt modelId="{2B33E57D-D957-B148-8A17-2C45359F3535}" type="pres">
      <dgm:prSet presAssocID="{3561177B-3E5D-984A-A2AB-7011E8FD39FB}" presName="accent_1" presStyleLbl="alignNode1" presStyleIdx="1" presStyleCnt="6"/>
      <dgm:spPr/>
    </dgm:pt>
    <dgm:pt modelId="{3D69CE68-3B46-E241-811A-6FD2BD35F64D}" type="pres">
      <dgm:prSet presAssocID="{44ECB3E3-4290-E846-BC27-41C13DB18A95}" presName="image_1" presStyleCnt="0"/>
      <dgm:spPr/>
    </dgm:pt>
    <dgm:pt modelId="{09723AFD-D628-764C-B6E5-8446ABE4FC38}" type="pres">
      <dgm:prSet presAssocID="{44ECB3E3-4290-E846-BC27-41C13DB18A95}" presName="imageRepeatNode" presStyleLbl="fgImgPlace1" presStyleIdx="0" presStyleCnt="3"/>
      <dgm:spPr/>
    </dgm:pt>
    <dgm:pt modelId="{93CB9013-0E5F-D643-AF5C-C71F660955A4}" type="pres">
      <dgm:prSet presAssocID="{DFACD521-F80B-CB46-9CE6-C8A8E4EAABB3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19CB409-EE5C-994D-A6EE-955A7DF97005}" type="pres">
      <dgm:prSet presAssocID="{DFACD521-F80B-CB46-9CE6-C8A8E4EAABB3}" presName="image_accent_2" presStyleCnt="0"/>
      <dgm:spPr/>
    </dgm:pt>
    <dgm:pt modelId="{30221ABF-19FA-4A46-9DD0-D0704671C194}" type="pres">
      <dgm:prSet presAssocID="{DFACD521-F80B-CB46-9CE6-C8A8E4EAABB3}" presName="imageAccentRepeatNode" presStyleLbl="alignNode1" presStyleIdx="2" presStyleCnt="6"/>
      <dgm:spPr/>
    </dgm:pt>
    <dgm:pt modelId="{C29D6DC9-1081-454A-85D3-3C26EA9B4E6F}" type="pres">
      <dgm:prSet presAssocID="{87E8E527-4B5F-C043-A4CA-AC6DD6F3AF57}" presName="image_2" presStyleCnt="0"/>
      <dgm:spPr/>
    </dgm:pt>
    <dgm:pt modelId="{B548CEB8-5D06-B54A-B4A9-EA3D2420E866}" type="pres">
      <dgm:prSet presAssocID="{87E8E527-4B5F-C043-A4CA-AC6DD6F3AF57}" presName="imageRepeatNode" presStyleLbl="fgImgPlace1" presStyleIdx="1" presStyleCnt="3"/>
      <dgm:spPr/>
    </dgm:pt>
    <dgm:pt modelId="{799115A7-7D05-DB40-9A91-2F717F5C95B0}" type="pres">
      <dgm:prSet presAssocID="{04C51458-98BB-4C4A-BCF5-9D2423D9FF71}" presName="image_accent_3" presStyleCnt="0"/>
      <dgm:spPr/>
    </dgm:pt>
    <dgm:pt modelId="{911E5B8A-D2AD-D248-8CD0-18AF57710C0E}" type="pres">
      <dgm:prSet presAssocID="{04C51458-98BB-4C4A-BCF5-9D2423D9FF71}" presName="imageAccentRepeatNode" presStyleLbl="alignNode1" presStyleIdx="3" presStyleCnt="6"/>
      <dgm:spPr/>
    </dgm:pt>
    <dgm:pt modelId="{88D48BC8-DA23-8D46-9DFF-20BCD4C29A2A}" type="pres">
      <dgm:prSet presAssocID="{04C51458-98BB-4C4A-BCF5-9D2423D9FF71}" presName="parent_text_3" presStyleLbl="revTx" presStyleIdx="2" presStyleCnt="3" custLinFactNeighborX="-2579" custLinFactNeighborY="1169">
        <dgm:presLayoutVars>
          <dgm:chMax val="0"/>
          <dgm:chPref val="0"/>
          <dgm:bulletEnabled val="1"/>
        </dgm:presLayoutVars>
      </dgm:prSet>
      <dgm:spPr/>
    </dgm:pt>
    <dgm:pt modelId="{BA9450DD-C45B-8646-8D25-12329F438391}" type="pres">
      <dgm:prSet presAssocID="{04C51458-98BB-4C4A-BCF5-9D2423D9FF71}" presName="accent_2" presStyleLbl="alignNode1" presStyleIdx="4" presStyleCnt="6"/>
      <dgm:spPr/>
    </dgm:pt>
    <dgm:pt modelId="{9BA214A0-5286-1E4D-A03B-482D157B6F11}" type="pres">
      <dgm:prSet presAssocID="{04C51458-98BB-4C4A-BCF5-9D2423D9FF71}" presName="accent_3" presStyleLbl="alignNode1" presStyleIdx="5" presStyleCnt="6"/>
      <dgm:spPr/>
    </dgm:pt>
    <dgm:pt modelId="{CE5EE1FF-0033-6141-AA3B-C3FD9C3AFBED}" type="pres">
      <dgm:prSet presAssocID="{17032BB9-A189-EC4A-94F5-5B4598D66002}" presName="image_3" presStyleCnt="0"/>
      <dgm:spPr/>
    </dgm:pt>
    <dgm:pt modelId="{BF801500-E0B3-284A-939E-A9190360B502}" type="pres">
      <dgm:prSet presAssocID="{17032BB9-A189-EC4A-94F5-5B4598D66002}" presName="imageRepeatNode" presStyleLbl="fgImgPlace1" presStyleIdx="2" presStyleCnt="3"/>
      <dgm:spPr/>
    </dgm:pt>
  </dgm:ptLst>
  <dgm:cxnLst>
    <dgm:cxn modelId="{FDA6C719-174E-AD4A-8140-DC63349C3664}" type="presOf" srcId="{17032BB9-A189-EC4A-94F5-5B4598D66002}" destId="{BF801500-E0B3-284A-939E-A9190360B502}" srcOrd="0" destOrd="0" presId="urn:microsoft.com/office/officeart/2008/layout/BubblePictureList"/>
    <dgm:cxn modelId="{EA713C2B-CA3A-AD4D-BD6C-CF4B4047DC7F}" type="presOf" srcId="{04C51458-98BB-4C4A-BCF5-9D2423D9FF71}" destId="{88D48BC8-DA23-8D46-9DFF-20BCD4C29A2A}" srcOrd="0" destOrd="0" presId="urn:microsoft.com/office/officeart/2008/layout/BubblePictureList"/>
    <dgm:cxn modelId="{299F3F3D-7148-F946-A428-52F3D995AB30}" type="presOf" srcId="{DFACD521-F80B-CB46-9CE6-C8A8E4EAABB3}" destId="{93CB9013-0E5F-D643-AF5C-C71F660955A4}" srcOrd="0" destOrd="0" presId="urn:microsoft.com/office/officeart/2008/layout/BubblePictureList"/>
    <dgm:cxn modelId="{B4A58140-5884-A843-B5AB-3CF7AEC718A7}" type="presOf" srcId="{87E8E527-4B5F-C043-A4CA-AC6DD6F3AF57}" destId="{B548CEB8-5D06-B54A-B4A9-EA3D2420E866}" srcOrd="0" destOrd="0" presId="urn:microsoft.com/office/officeart/2008/layout/BubblePictureList"/>
    <dgm:cxn modelId="{06B10D52-FFA0-3540-AA9A-027CF3A6A4A4}" type="presOf" srcId="{3561177B-3E5D-984A-A2AB-7011E8FD39FB}" destId="{A15D3CE5-ACE6-F541-BA82-145250C002B6}" srcOrd="0" destOrd="0" presId="urn:microsoft.com/office/officeart/2008/layout/BubblePictureList"/>
    <dgm:cxn modelId="{33AAA263-BB8B-0F43-90BB-E63150D637DE}" srcId="{82B1DC26-773D-764A-8684-657E6047132C}" destId="{3561177B-3E5D-984A-A2AB-7011E8FD39FB}" srcOrd="0" destOrd="0" parTransId="{6E83DBE0-7497-A341-834A-8D5D1FC5A61C}" sibTransId="{44ECB3E3-4290-E846-BC27-41C13DB18A95}"/>
    <dgm:cxn modelId="{7737F08D-C3BE-5447-96F5-602CEDB19126}" type="presOf" srcId="{44ECB3E3-4290-E846-BC27-41C13DB18A95}" destId="{09723AFD-D628-764C-B6E5-8446ABE4FC38}" srcOrd="0" destOrd="0" presId="urn:microsoft.com/office/officeart/2008/layout/BubblePictureList"/>
    <dgm:cxn modelId="{82510A93-0945-134B-8CCB-46F9B8A0685F}" srcId="{82B1DC26-773D-764A-8684-657E6047132C}" destId="{DFACD521-F80B-CB46-9CE6-C8A8E4EAABB3}" srcOrd="1" destOrd="0" parTransId="{F09E6BDA-EB22-3744-B3E3-DAE839CA6B66}" sibTransId="{87E8E527-4B5F-C043-A4CA-AC6DD6F3AF57}"/>
    <dgm:cxn modelId="{C58A24BD-B9B0-EC4E-9C34-017E9872A3F5}" type="presOf" srcId="{82B1DC26-773D-764A-8684-657E6047132C}" destId="{5275D800-611A-4945-9B00-D56D34B5CB56}" srcOrd="0" destOrd="0" presId="urn:microsoft.com/office/officeart/2008/layout/BubblePictureList"/>
    <dgm:cxn modelId="{139947E0-4F2F-F544-881D-5D6B184EA578}" srcId="{82B1DC26-773D-764A-8684-657E6047132C}" destId="{04C51458-98BB-4C4A-BCF5-9D2423D9FF71}" srcOrd="2" destOrd="0" parTransId="{EBE55183-4060-4C42-85E8-F097565DB572}" sibTransId="{17032BB9-A189-EC4A-94F5-5B4598D66002}"/>
    <dgm:cxn modelId="{EB687559-99F7-8F43-BDA0-557FFE21417D}" type="presParOf" srcId="{5275D800-611A-4945-9B00-D56D34B5CB56}" destId="{A15D3CE5-ACE6-F541-BA82-145250C002B6}" srcOrd="0" destOrd="0" presId="urn:microsoft.com/office/officeart/2008/layout/BubblePictureList"/>
    <dgm:cxn modelId="{41EA2185-B7F6-6B40-9B8B-D0C8766229D2}" type="presParOf" srcId="{5275D800-611A-4945-9B00-D56D34B5CB56}" destId="{79D9732E-FE09-804A-B81B-5D63A57B3612}" srcOrd="1" destOrd="0" presId="urn:microsoft.com/office/officeart/2008/layout/BubblePictureList"/>
    <dgm:cxn modelId="{50F6D42C-7FE9-0740-A0A5-1B3E7F030F7A}" type="presParOf" srcId="{79D9732E-FE09-804A-B81B-5D63A57B3612}" destId="{228E9959-2FAF-484E-B073-340D0D5D4263}" srcOrd="0" destOrd="0" presId="urn:microsoft.com/office/officeart/2008/layout/BubblePictureList"/>
    <dgm:cxn modelId="{EF38E2B3-E1B1-4A4C-A6DB-7EA87D3DB51D}" type="presParOf" srcId="{5275D800-611A-4945-9B00-D56D34B5CB56}" destId="{2B33E57D-D957-B148-8A17-2C45359F3535}" srcOrd="2" destOrd="0" presId="urn:microsoft.com/office/officeart/2008/layout/BubblePictureList"/>
    <dgm:cxn modelId="{510115F4-43CF-3546-89DB-83DBDE1E40C8}" type="presParOf" srcId="{5275D800-611A-4945-9B00-D56D34B5CB56}" destId="{3D69CE68-3B46-E241-811A-6FD2BD35F64D}" srcOrd="3" destOrd="0" presId="urn:microsoft.com/office/officeart/2008/layout/BubblePictureList"/>
    <dgm:cxn modelId="{FB093244-9975-F247-BE51-0D44AFD678F1}" type="presParOf" srcId="{3D69CE68-3B46-E241-811A-6FD2BD35F64D}" destId="{09723AFD-D628-764C-B6E5-8446ABE4FC38}" srcOrd="0" destOrd="0" presId="urn:microsoft.com/office/officeart/2008/layout/BubblePictureList"/>
    <dgm:cxn modelId="{30F5FFC7-68F3-2247-9111-88FE50769447}" type="presParOf" srcId="{5275D800-611A-4945-9B00-D56D34B5CB56}" destId="{93CB9013-0E5F-D643-AF5C-C71F660955A4}" srcOrd="4" destOrd="0" presId="urn:microsoft.com/office/officeart/2008/layout/BubblePictureList"/>
    <dgm:cxn modelId="{CFDA97A6-2D57-F74B-B9B6-0F32CCD1C7FA}" type="presParOf" srcId="{5275D800-611A-4945-9B00-D56D34B5CB56}" destId="{E19CB409-EE5C-994D-A6EE-955A7DF97005}" srcOrd="5" destOrd="0" presId="urn:microsoft.com/office/officeart/2008/layout/BubblePictureList"/>
    <dgm:cxn modelId="{285562B3-2591-6441-BC13-B8CE505BE785}" type="presParOf" srcId="{E19CB409-EE5C-994D-A6EE-955A7DF97005}" destId="{30221ABF-19FA-4A46-9DD0-D0704671C194}" srcOrd="0" destOrd="0" presId="urn:microsoft.com/office/officeart/2008/layout/BubblePictureList"/>
    <dgm:cxn modelId="{D572BC1C-C6C2-714F-AE52-DFDFC48BEF6B}" type="presParOf" srcId="{5275D800-611A-4945-9B00-D56D34B5CB56}" destId="{C29D6DC9-1081-454A-85D3-3C26EA9B4E6F}" srcOrd="6" destOrd="0" presId="urn:microsoft.com/office/officeart/2008/layout/BubblePictureList"/>
    <dgm:cxn modelId="{3125651F-9C92-3440-AAFE-E53ADA918370}" type="presParOf" srcId="{C29D6DC9-1081-454A-85D3-3C26EA9B4E6F}" destId="{B548CEB8-5D06-B54A-B4A9-EA3D2420E866}" srcOrd="0" destOrd="0" presId="urn:microsoft.com/office/officeart/2008/layout/BubblePictureList"/>
    <dgm:cxn modelId="{E0F4FEFF-FE73-FC42-A4AB-D73176A661F5}" type="presParOf" srcId="{5275D800-611A-4945-9B00-D56D34B5CB56}" destId="{799115A7-7D05-DB40-9A91-2F717F5C95B0}" srcOrd="7" destOrd="0" presId="urn:microsoft.com/office/officeart/2008/layout/BubblePictureList"/>
    <dgm:cxn modelId="{C3BC036C-B770-6B4F-A1C0-F44B9958F174}" type="presParOf" srcId="{799115A7-7D05-DB40-9A91-2F717F5C95B0}" destId="{911E5B8A-D2AD-D248-8CD0-18AF57710C0E}" srcOrd="0" destOrd="0" presId="urn:microsoft.com/office/officeart/2008/layout/BubblePictureList"/>
    <dgm:cxn modelId="{21D9CD20-87A4-DF4A-9F47-14DBA64F7CE5}" type="presParOf" srcId="{5275D800-611A-4945-9B00-D56D34B5CB56}" destId="{88D48BC8-DA23-8D46-9DFF-20BCD4C29A2A}" srcOrd="8" destOrd="0" presId="urn:microsoft.com/office/officeart/2008/layout/BubblePictureList"/>
    <dgm:cxn modelId="{BE97D0C2-0043-2F43-BEEE-843F8E9193F1}" type="presParOf" srcId="{5275D800-611A-4945-9B00-D56D34B5CB56}" destId="{BA9450DD-C45B-8646-8D25-12329F438391}" srcOrd="9" destOrd="0" presId="urn:microsoft.com/office/officeart/2008/layout/BubblePictureList"/>
    <dgm:cxn modelId="{BF61188F-B1AA-7E40-8590-109D8B09D316}" type="presParOf" srcId="{5275D800-611A-4945-9B00-D56D34B5CB56}" destId="{9BA214A0-5286-1E4D-A03B-482D157B6F11}" srcOrd="10" destOrd="0" presId="urn:microsoft.com/office/officeart/2008/layout/BubblePictureList"/>
    <dgm:cxn modelId="{193AD1DC-5C96-114E-9EDD-7170B8915457}" type="presParOf" srcId="{5275D800-611A-4945-9B00-D56D34B5CB56}" destId="{CE5EE1FF-0033-6141-AA3B-C3FD9C3AFBED}" srcOrd="11" destOrd="0" presId="urn:microsoft.com/office/officeart/2008/layout/BubblePictureList"/>
    <dgm:cxn modelId="{DFD60829-B0D5-6840-ABE3-A5EEA24FDD2C}" type="presParOf" srcId="{CE5EE1FF-0033-6141-AA3B-C3FD9C3AFBED}" destId="{BF801500-E0B3-284A-939E-A9190360B502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66029F-3DC3-AB46-9F0E-E6949CB04CFB}" type="doc">
      <dgm:prSet loTypeId="urn:microsoft.com/office/officeart/2005/8/layout/vList3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3B04010-0898-344E-9F4E-FB4BAE32189B}">
      <dgm:prSet/>
      <dgm:spPr/>
      <dgm:t>
        <a:bodyPr/>
        <a:lstStyle/>
        <a:p>
          <a:pPr algn="l"/>
          <a:r>
            <a:rPr lang="ru-RU" dirty="0"/>
            <a:t>Требования ЕЦК</a:t>
          </a:r>
        </a:p>
      </dgm:t>
    </dgm:pt>
    <dgm:pt modelId="{DFEE712E-ADDF-2844-A14C-784CC4B54F0D}" type="parTrans" cxnId="{BC5732C5-7E22-764E-ADC4-4641C3C44F7A}">
      <dgm:prSet/>
      <dgm:spPr/>
      <dgm:t>
        <a:bodyPr/>
        <a:lstStyle/>
        <a:p>
          <a:endParaRPr lang="ru-RU"/>
        </a:p>
      </dgm:t>
    </dgm:pt>
    <dgm:pt modelId="{47334DB7-1321-9545-921D-924E53AEBDD5}" type="sibTrans" cxnId="{BC5732C5-7E22-764E-ADC4-4641C3C44F7A}">
      <dgm:prSet/>
      <dgm:spPr/>
      <dgm:t>
        <a:bodyPr/>
        <a:lstStyle/>
        <a:p>
          <a:endParaRPr lang="ru-RU"/>
        </a:p>
      </dgm:t>
    </dgm:pt>
    <dgm:pt modelId="{24A5BAEF-9569-2A45-9A96-F84B99189C6E}">
      <dgm:prSet/>
      <dgm:spPr/>
      <dgm:t>
        <a:bodyPr/>
        <a:lstStyle/>
        <a:p>
          <a:pPr algn="l"/>
          <a:r>
            <a:rPr lang="ru-RU" dirty="0"/>
            <a:t>Методические рекомендации МИС МО</a:t>
          </a:r>
        </a:p>
      </dgm:t>
    </dgm:pt>
    <dgm:pt modelId="{C97A1D91-B013-6D43-BC26-3BC21A07BC1F}" type="parTrans" cxnId="{28C735C8-6496-8444-83C0-594ECE324EEB}">
      <dgm:prSet/>
      <dgm:spPr/>
      <dgm:t>
        <a:bodyPr/>
        <a:lstStyle/>
        <a:p>
          <a:endParaRPr lang="ru-RU"/>
        </a:p>
      </dgm:t>
    </dgm:pt>
    <dgm:pt modelId="{1356A37B-DB1E-D04E-8270-DAF338E9CD55}" type="sibTrans" cxnId="{28C735C8-6496-8444-83C0-594ECE324EEB}">
      <dgm:prSet/>
      <dgm:spPr/>
      <dgm:t>
        <a:bodyPr/>
        <a:lstStyle/>
        <a:p>
          <a:endParaRPr lang="ru-RU"/>
        </a:p>
      </dgm:t>
    </dgm:pt>
    <dgm:pt modelId="{445641CC-423C-B949-84EF-D1C0FF9253DB}">
      <dgm:prSet/>
      <dgm:spPr/>
      <dgm:t>
        <a:bodyPr/>
        <a:lstStyle/>
        <a:p>
          <a:pPr algn="l"/>
          <a:r>
            <a:rPr lang="ru-RU" dirty="0"/>
            <a:t>Требования обеспечения качества, повышения эффективности (ИСО 15189:2015, специалисты лабораторной медицины) </a:t>
          </a:r>
        </a:p>
      </dgm:t>
    </dgm:pt>
    <dgm:pt modelId="{E53BBE12-7540-5141-AFDA-42F8D8C6D49D}" type="parTrans" cxnId="{799E5419-1874-1449-8369-F381146E5220}">
      <dgm:prSet/>
      <dgm:spPr/>
      <dgm:t>
        <a:bodyPr/>
        <a:lstStyle/>
        <a:p>
          <a:endParaRPr lang="ru-RU"/>
        </a:p>
      </dgm:t>
    </dgm:pt>
    <dgm:pt modelId="{1EA6F5EF-1E58-584E-9D12-7593135B3DE5}" type="sibTrans" cxnId="{799E5419-1874-1449-8369-F381146E5220}">
      <dgm:prSet/>
      <dgm:spPr/>
      <dgm:t>
        <a:bodyPr/>
        <a:lstStyle/>
        <a:p>
          <a:endParaRPr lang="ru-RU"/>
        </a:p>
      </dgm:t>
    </dgm:pt>
    <dgm:pt modelId="{E8512016-75BF-A346-9D2D-CBF131E9333A}" type="pres">
      <dgm:prSet presAssocID="{BA66029F-3DC3-AB46-9F0E-E6949CB04CFB}" presName="linearFlow" presStyleCnt="0">
        <dgm:presLayoutVars>
          <dgm:dir/>
          <dgm:resizeHandles val="exact"/>
        </dgm:presLayoutVars>
      </dgm:prSet>
      <dgm:spPr/>
    </dgm:pt>
    <dgm:pt modelId="{06A69E56-E1CA-9A48-A238-7522BDC181D7}" type="pres">
      <dgm:prSet presAssocID="{D3B04010-0898-344E-9F4E-FB4BAE32189B}" presName="composite" presStyleCnt="0"/>
      <dgm:spPr/>
    </dgm:pt>
    <dgm:pt modelId="{E26641DA-305B-EB4B-80FA-FEEA93305B52}" type="pres">
      <dgm:prSet presAssocID="{D3B04010-0898-344E-9F4E-FB4BAE32189B}" presName="imgShp" presStyleLbl="fgImgPlace1" presStyleIdx="0" presStyleCnt="3" custLinFactNeighborY="107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A0703A8-8F51-FD4C-8A48-A09C3FE5D47C}" type="pres">
      <dgm:prSet presAssocID="{D3B04010-0898-344E-9F4E-FB4BAE32189B}" presName="txShp" presStyleLbl="node1" presStyleIdx="0" presStyleCnt="3" custLinFactNeighborY="10719">
        <dgm:presLayoutVars>
          <dgm:bulletEnabled val="1"/>
        </dgm:presLayoutVars>
      </dgm:prSet>
      <dgm:spPr/>
    </dgm:pt>
    <dgm:pt modelId="{87F90F02-EDC0-4043-A913-B0A99CA509CC}" type="pres">
      <dgm:prSet presAssocID="{47334DB7-1321-9545-921D-924E53AEBDD5}" presName="spacing" presStyleCnt="0"/>
      <dgm:spPr/>
    </dgm:pt>
    <dgm:pt modelId="{EB7080CF-C40E-0C4C-ABF5-D7FD0D9A27A4}" type="pres">
      <dgm:prSet presAssocID="{24A5BAEF-9569-2A45-9A96-F84B99189C6E}" presName="composite" presStyleCnt="0"/>
      <dgm:spPr/>
    </dgm:pt>
    <dgm:pt modelId="{BB53E275-D6B4-CE46-B59C-7CA0552721CE}" type="pres">
      <dgm:prSet presAssocID="{24A5BAEF-9569-2A45-9A96-F84B99189C6E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DB4EBA4-FA80-264B-B672-7A78AB10A1EE}" type="pres">
      <dgm:prSet presAssocID="{24A5BAEF-9569-2A45-9A96-F84B99189C6E}" presName="txShp" presStyleLbl="node1" presStyleIdx="1" presStyleCnt="3">
        <dgm:presLayoutVars>
          <dgm:bulletEnabled val="1"/>
        </dgm:presLayoutVars>
      </dgm:prSet>
      <dgm:spPr/>
    </dgm:pt>
    <dgm:pt modelId="{06540BB5-A700-434A-96BB-D04434943BD0}" type="pres">
      <dgm:prSet presAssocID="{1356A37B-DB1E-D04E-8270-DAF338E9CD55}" presName="spacing" presStyleCnt="0"/>
      <dgm:spPr/>
    </dgm:pt>
    <dgm:pt modelId="{7D8801FD-8A91-C941-9EE9-DBBA2865057F}" type="pres">
      <dgm:prSet presAssocID="{445641CC-423C-B949-84EF-D1C0FF9253DB}" presName="composite" presStyleCnt="0"/>
      <dgm:spPr/>
    </dgm:pt>
    <dgm:pt modelId="{497A1949-1740-574C-AC2B-83C89DD5F21D}" type="pres">
      <dgm:prSet presAssocID="{445641CC-423C-B949-84EF-D1C0FF9253DB}" presName="imgShp" presStyleLbl="fgImgPlace1" presStyleIdx="2" presStyleCnt="3" custLinFactNeighborY="-1194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903004B-AA5A-3B4E-995A-327CF59FD12F}" type="pres">
      <dgm:prSet presAssocID="{445641CC-423C-B949-84EF-D1C0FF9253DB}" presName="txShp" presStyleLbl="node1" presStyleIdx="2" presStyleCnt="3" custLinFactNeighborY="-12272">
        <dgm:presLayoutVars>
          <dgm:bulletEnabled val="1"/>
        </dgm:presLayoutVars>
      </dgm:prSet>
      <dgm:spPr/>
    </dgm:pt>
  </dgm:ptLst>
  <dgm:cxnLst>
    <dgm:cxn modelId="{799E5419-1874-1449-8369-F381146E5220}" srcId="{BA66029F-3DC3-AB46-9F0E-E6949CB04CFB}" destId="{445641CC-423C-B949-84EF-D1C0FF9253DB}" srcOrd="2" destOrd="0" parTransId="{E53BBE12-7540-5141-AFDA-42F8D8C6D49D}" sibTransId="{1EA6F5EF-1E58-584E-9D12-7593135B3DE5}"/>
    <dgm:cxn modelId="{A2AEC66D-DAE9-FE49-9813-62B8DFFB2C38}" type="presOf" srcId="{D3B04010-0898-344E-9F4E-FB4BAE32189B}" destId="{5A0703A8-8F51-FD4C-8A48-A09C3FE5D47C}" srcOrd="0" destOrd="0" presId="urn:microsoft.com/office/officeart/2005/8/layout/vList3"/>
    <dgm:cxn modelId="{11A1DFB4-DFDE-914F-95D3-DF3E91CF780F}" type="presOf" srcId="{24A5BAEF-9569-2A45-9A96-F84B99189C6E}" destId="{EDB4EBA4-FA80-264B-B672-7A78AB10A1EE}" srcOrd="0" destOrd="0" presId="urn:microsoft.com/office/officeart/2005/8/layout/vList3"/>
    <dgm:cxn modelId="{393686C1-1E5F-7A4E-A6DB-499258F7261E}" type="presOf" srcId="{445641CC-423C-B949-84EF-D1C0FF9253DB}" destId="{F903004B-AA5A-3B4E-995A-327CF59FD12F}" srcOrd="0" destOrd="0" presId="urn:microsoft.com/office/officeart/2005/8/layout/vList3"/>
    <dgm:cxn modelId="{15E419C5-1D1C-CF44-A872-D6A278E867CC}" type="presOf" srcId="{BA66029F-3DC3-AB46-9F0E-E6949CB04CFB}" destId="{E8512016-75BF-A346-9D2D-CBF131E9333A}" srcOrd="0" destOrd="0" presId="urn:microsoft.com/office/officeart/2005/8/layout/vList3"/>
    <dgm:cxn modelId="{BC5732C5-7E22-764E-ADC4-4641C3C44F7A}" srcId="{BA66029F-3DC3-AB46-9F0E-E6949CB04CFB}" destId="{D3B04010-0898-344E-9F4E-FB4BAE32189B}" srcOrd="0" destOrd="0" parTransId="{DFEE712E-ADDF-2844-A14C-784CC4B54F0D}" sibTransId="{47334DB7-1321-9545-921D-924E53AEBDD5}"/>
    <dgm:cxn modelId="{28C735C8-6496-8444-83C0-594ECE324EEB}" srcId="{BA66029F-3DC3-AB46-9F0E-E6949CB04CFB}" destId="{24A5BAEF-9569-2A45-9A96-F84B99189C6E}" srcOrd="1" destOrd="0" parTransId="{C97A1D91-B013-6D43-BC26-3BC21A07BC1F}" sibTransId="{1356A37B-DB1E-D04E-8270-DAF338E9CD55}"/>
    <dgm:cxn modelId="{1AD4C903-160D-4C4D-99BF-4FBA4ACFA9AA}" type="presParOf" srcId="{E8512016-75BF-A346-9D2D-CBF131E9333A}" destId="{06A69E56-E1CA-9A48-A238-7522BDC181D7}" srcOrd="0" destOrd="0" presId="urn:microsoft.com/office/officeart/2005/8/layout/vList3"/>
    <dgm:cxn modelId="{337E8BA0-6D5A-A142-BB44-F523E478FFBD}" type="presParOf" srcId="{06A69E56-E1CA-9A48-A238-7522BDC181D7}" destId="{E26641DA-305B-EB4B-80FA-FEEA93305B52}" srcOrd="0" destOrd="0" presId="urn:microsoft.com/office/officeart/2005/8/layout/vList3"/>
    <dgm:cxn modelId="{A74E2EC7-B958-D448-884B-B7E212B1E685}" type="presParOf" srcId="{06A69E56-E1CA-9A48-A238-7522BDC181D7}" destId="{5A0703A8-8F51-FD4C-8A48-A09C3FE5D47C}" srcOrd="1" destOrd="0" presId="urn:microsoft.com/office/officeart/2005/8/layout/vList3"/>
    <dgm:cxn modelId="{46BA7FB8-2060-7D45-A83F-DCAE137AD1D1}" type="presParOf" srcId="{E8512016-75BF-A346-9D2D-CBF131E9333A}" destId="{87F90F02-EDC0-4043-A913-B0A99CA509CC}" srcOrd="1" destOrd="0" presId="urn:microsoft.com/office/officeart/2005/8/layout/vList3"/>
    <dgm:cxn modelId="{9651A610-EC93-6345-8B5E-437C2DC0F298}" type="presParOf" srcId="{E8512016-75BF-A346-9D2D-CBF131E9333A}" destId="{EB7080CF-C40E-0C4C-ABF5-D7FD0D9A27A4}" srcOrd="2" destOrd="0" presId="urn:microsoft.com/office/officeart/2005/8/layout/vList3"/>
    <dgm:cxn modelId="{A2A440D5-2969-BE4E-BBC8-AA20F413C3C1}" type="presParOf" srcId="{EB7080CF-C40E-0C4C-ABF5-D7FD0D9A27A4}" destId="{BB53E275-D6B4-CE46-B59C-7CA0552721CE}" srcOrd="0" destOrd="0" presId="urn:microsoft.com/office/officeart/2005/8/layout/vList3"/>
    <dgm:cxn modelId="{4CC62BA7-C1CB-2049-A880-4D9785093FCB}" type="presParOf" srcId="{EB7080CF-C40E-0C4C-ABF5-D7FD0D9A27A4}" destId="{EDB4EBA4-FA80-264B-B672-7A78AB10A1EE}" srcOrd="1" destOrd="0" presId="urn:microsoft.com/office/officeart/2005/8/layout/vList3"/>
    <dgm:cxn modelId="{DA8953E6-DEA3-9848-819B-C1D4DC39383B}" type="presParOf" srcId="{E8512016-75BF-A346-9D2D-CBF131E9333A}" destId="{06540BB5-A700-434A-96BB-D04434943BD0}" srcOrd="3" destOrd="0" presId="urn:microsoft.com/office/officeart/2005/8/layout/vList3"/>
    <dgm:cxn modelId="{F1E1BBCA-54B9-CA48-9DDC-3D0FCAF61832}" type="presParOf" srcId="{E8512016-75BF-A346-9D2D-CBF131E9333A}" destId="{7D8801FD-8A91-C941-9EE9-DBBA2865057F}" srcOrd="4" destOrd="0" presId="urn:microsoft.com/office/officeart/2005/8/layout/vList3"/>
    <dgm:cxn modelId="{7E7AF208-E71F-4240-B6B1-371EC38367B3}" type="presParOf" srcId="{7D8801FD-8A91-C941-9EE9-DBBA2865057F}" destId="{497A1949-1740-574C-AC2B-83C89DD5F21D}" srcOrd="0" destOrd="0" presId="urn:microsoft.com/office/officeart/2005/8/layout/vList3"/>
    <dgm:cxn modelId="{B330C3E1-1B58-D644-A974-8C3D371E58DA}" type="presParOf" srcId="{7D8801FD-8A91-C941-9EE9-DBBA2865057F}" destId="{F903004B-AA5A-3B4E-995A-327CF59FD12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36FE9F-D898-4848-AB5F-F4DB37CC1111}" type="doc">
      <dgm:prSet loTypeId="urn:microsoft.com/office/officeart/2005/8/layout/balance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7EC30FC-A027-804E-8058-82FC6AB52C1D}">
      <dgm:prSet custT="1"/>
      <dgm:spPr/>
      <dgm:t>
        <a:bodyPr/>
        <a:lstStyle/>
        <a:p>
          <a:r>
            <a:rPr lang="ru-RU" sz="8800" dirty="0"/>
            <a:t>+</a:t>
          </a:r>
        </a:p>
      </dgm:t>
    </dgm:pt>
    <dgm:pt modelId="{0F5BCB04-328F-EB4F-8660-D0411962D1AC}" type="parTrans" cxnId="{BC63E034-1EBD-774B-B0FE-AD120DF23B80}">
      <dgm:prSet/>
      <dgm:spPr/>
      <dgm:t>
        <a:bodyPr/>
        <a:lstStyle/>
        <a:p>
          <a:endParaRPr lang="ru-RU"/>
        </a:p>
      </dgm:t>
    </dgm:pt>
    <dgm:pt modelId="{D5DCFAA8-2BEB-E54E-9784-EDEE95B2DB9C}" type="sibTrans" cxnId="{BC63E034-1EBD-774B-B0FE-AD120DF23B80}">
      <dgm:prSet/>
      <dgm:spPr/>
      <dgm:t>
        <a:bodyPr/>
        <a:lstStyle/>
        <a:p>
          <a:endParaRPr lang="ru-RU"/>
        </a:p>
      </dgm:t>
    </dgm:pt>
    <dgm:pt modelId="{C75C0B1D-E3E4-5C4F-B990-355E40008F3B}">
      <dgm:prSet custT="1"/>
      <dgm:spPr/>
      <dgm:t>
        <a:bodyPr/>
        <a:lstStyle/>
        <a:p>
          <a:r>
            <a:rPr lang="ru-RU" sz="8800" dirty="0"/>
            <a:t>-</a:t>
          </a:r>
        </a:p>
      </dgm:t>
    </dgm:pt>
    <dgm:pt modelId="{3F781A70-A31A-B943-90FB-B35639A96B4A}" type="parTrans" cxnId="{1755C773-0B40-504A-BF95-C145ABE7CC59}">
      <dgm:prSet/>
      <dgm:spPr/>
      <dgm:t>
        <a:bodyPr/>
        <a:lstStyle/>
        <a:p>
          <a:endParaRPr lang="ru-RU"/>
        </a:p>
      </dgm:t>
    </dgm:pt>
    <dgm:pt modelId="{9AF2FBC2-AC0D-4A45-B2CF-FA0C58E2DF40}" type="sibTrans" cxnId="{1755C773-0B40-504A-BF95-C145ABE7CC59}">
      <dgm:prSet/>
      <dgm:spPr/>
      <dgm:t>
        <a:bodyPr/>
        <a:lstStyle/>
        <a:p>
          <a:endParaRPr lang="ru-RU"/>
        </a:p>
      </dgm:t>
    </dgm:pt>
    <dgm:pt modelId="{0A652B88-5FC0-A04A-B4E8-E578E8A376C8}">
      <dgm:prSet custT="1"/>
      <dgm:spPr/>
      <dgm:t>
        <a:bodyPr/>
        <a:lstStyle/>
        <a:p>
          <a:r>
            <a:rPr lang="ru-RU" sz="2000" dirty="0"/>
            <a:t>Стоимость</a:t>
          </a:r>
        </a:p>
      </dgm:t>
    </dgm:pt>
    <dgm:pt modelId="{A4F70D75-13B1-AA4E-97EF-2BB509A240AC}" type="parTrans" cxnId="{86A7D440-3439-294C-B462-3499C387DFCA}">
      <dgm:prSet/>
      <dgm:spPr/>
      <dgm:t>
        <a:bodyPr/>
        <a:lstStyle/>
        <a:p>
          <a:endParaRPr lang="ru-RU"/>
        </a:p>
      </dgm:t>
    </dgm:pt>
    <dgm:pt modelId="{5B3A015F-5032-784D-BE1D-8FCD754ACC68}" type="sibTrans" cxnId="{86A7D440-3439-294C-B462-3499C387DFCA}">
      <dgm:prSet/>
      <dgm:spPr/>
      <dgm:t>
        <a:bodyPr/>
        <a:lstStyle/>
        <a:p>
          <a:endParaRPr lang="ru-RU"/>
        </a:p>
      </dgm:t>
    </dgm:pt>
    <dgm:pt modelId="{51E9F269-A6D0-C44C-9A79-8A5176903AB3}">
      <dgm:prSet custT="1"/>
      <dgm:spPr/>
      <dgm:t>
        <a:bodyPr/>
        <a:lstStyle/>
        <a:p>
          <a:r>
            <a:rPr lang="ru-RU" sz="1800" dirty="0"/>
            <a:t>Сервера, администрирование</a:t>
          </a:r>
        </a:p>
      </dgm:t>
    </dgm:pt>
    <dgm:pt modelId="{66864F02-24F4-AF48-9F1C-5A14B204B8D4}" type="parTrans" cxnId="{6A1B272A-5313-054B-8524-DAE47586EE64}">
      <dgm:prSet/>
      <dgm:spPr/>
      <dgm:t>
        <a:bodyPr/>
        <a:lstStyle/>
        <a:p>
          <a:endParaRPr lang="ru-RU"/>
        </a:p>
      </dgm:t>
    </dgm:pt>
    <dgm:pt modelId="{0AB2627E-6A99-3342-B494-4E989952D042}" type="sibTrans" cxnId="{6A1B272A-5313-054B-8524-DAE47586EE64}">
      <dgm:prSet/>
      <dgm:spPr/>
      <dgm:t>
        <a:bodyPr/>
        <a:lstStyle/>
        <a:p>
          <a:endParaRPr lang="ru-RU"/>
        </a:p>
      </dgm:t>
    </dgm:pt>
    <dgm:pt modelId="{6281D927-4299-7F43-8A8C-25D52750B2ED}">
      <dgm:prSet/>
      <dgm:spPr/>
      <dgm:t>
        <a:bodyPr/>
        <a:lstStyle/>
        <a:p>
          <a:r>
            <a:rPr lang="ru-RU" dirty="0"/>
            <a:t>Подходит любая ЛИС</a:t>
          </a:r>
        </a:p>
      </dgm:t>
    </dgm:pt>
    <dgm:pt modelId="{B89C121C-C7E5-5943-B998-294FAA1B8909}" type="parTrans" cxnId="{351A1BAD-CCA9-4947-AB1D-7383B415F0F6}">
      <dgm:prSet/>
      <dgm:spPr/>
      <dgm:t>
        <a:bodyPr/>
        <a:lstStyle/>
        <a:p>
          <a:endParaRPr lang="ru-RU"/>
        </a:p>
      </dgm:t>
    </dgm:pt>
    <dgm:pt modelId="{ADF01E14-CC48-C74A-8ED7-D3BC44DFF8BA}" type="sibTrans" cxnId="{351A1BAD-CCA9-4947-AB1D-7383B415F0F6}">
      <dgm:prSet/>
      <dgm:spPr/>
      <dgm:t>
        <a:bodyPr/>
        <a:lstStyle/>
        <a:p>
          <a:endParaRPr lang="ru-RU"/>
        </a:p>
      </dgm:t>
    </dgm:pt>
    <dgm:pt modelId="{0393C373-FD48-C545-BB0D-3204654AFB34}">
      <dgm:prSet custT="1"/>
      <dgm:spPr/>
      <dgm:t>
        <a:bodyPr/>
        <a:lstStyle/>
        <a:p>
          <a:r>
            <a:rPr lang="ru-RU" sz="2000" dirty="0"/>
            <a:t>Сроки</a:t>
          </a:r>
        </a:p>
      </dgm:t>
    </dgm:pt>
    <dgm:pt modelId="{0DCA82A0-265B-1040-A351-2E464C97CB12}" type="parTrans" cxnId="{4E2365AF-23F3-E942-BA48-34D786C61BA0}">
      <dgm:prSet/>
      <dgm:spPr/>
      <dgm:t>
        <a:bodyPr/>
        <a:lstStyle/>
        <a:p>
          <a:endParaRPr lang="ru-RU"/>
        </a:p>
      </dgm:t>
    </dgm:pt>
    <dgm:pt modelId="{BEF1F5E2-6315-F548-A0B5-D9ABE9ABAD24}" type="sibTrans" cxnId="{4E2365AF-23F3-E942-BA48-34D786C61BA0}">
      <dgm:prSet/>
      <dgm:spPr/>
      <dgm:t>
        <a:bodyPr/>
        <a:lstStyle/>
        <a:p>
          <a:endParaRPr lang="ru-RU"/>
        </a:p>
      </dgm:t>
    </dgm:pt>
    <dgm:pt modelId="{11487A74-8F2E-C147-B637-6EF32BD527CC}" type="pres">
      <dgm:prSet presAssocID="{F236FE9F-D898-4848-AB5F-F4DB37CC1111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8219AB93-B631-6147-9141-03C2F791F001}" type="pres">
      <dgm:prSet presAssocID="{F236FE9F-D898-4848-AB5F-F4DB37CC1111}" presName="dummyMaxCanvas" presStyleCnt="0"/>
      <dgm:spPr/>
    </dgm:pt>
    <dgm:pt modelId="{C8D04152-F86D-1248-9933-8EF42FB30705}" type="pres">
      <dgm:prSet presAssocID="{F236FE9F-D898-4848-AB5F-F4DB37CC1111}" presName="parentComposite" presStyleCnt="0"/>
      <dgm:spPr/>
    </dgm:pt>
    <dgm:pt modelId="{E05F5487-ED7C-2C49-8F00-928053BE0763}" type="pres">
      <dgm:prSet presAssocID="{F236FE9F-D898-4848-AB5F-F4DB37CC1111}" presName="parent1" presStyleLbl="alignAccFollowNode1" presStyleIdx="0" presStyleCnt="4" custScaleX="166547" custLinFactNeighborX="-16544">
        <dgm:presLayoutVars>
          <dgm:chMax val="4"/>
        </dgm:presLayoutVars>
      </dgm:prSet>
      <dgm:spPr/>
    </dgm:pt>
    <dgm:pt modelId="{C5E2D7B5-0158-6047-9135-B33302EC6F4B}" type="pres">
      <dgm:prSet presAssocID="{F236FE9F-D898-4848-AB5F-F4DB37CC1111}" presName="parent2" presStyleLbl="alignAccFollowNode1" presStyleIdx="1" presStyleCnt="4" custScaleX="166547" custLinFactNeighborX="17195">
        <dgm:presLayoutVars>
          <dgm:chMax val="4"/>
        </dgm:presLayoutVars>
      </dgm:prSet>
      <dgm:spPr/>
    </dgm:pt>
    <dgm:pt modelId="{2F05F8FB-CF70-2543-A310-58451109CEF8}" type="pres">
      <dgm:prSet presAssocID="{F236FE9F-D898-4848-AB5F-F4DB37CC1111}" presName="childrenComposite" presStyleCnt="0"/>
      <dgm:spPr/>
    </dgm:pt>
    <dgm:pt modelId="{699D146D-64E6-E54A-B7AF-AC259DA7C2C3}" type="pres">
      <dgm:prSet presAssocID="{F236FE9F-D898-4848-AB5F-F4DB37CC1111}" presName="dummyMaxCanvas_ChildArea" presStyleCnt="0"/>
      <dgm:spPr/>
    </dgm:pt>
    <dgm:pt modelId="{D1A77E1A-02A9-7545-AAF3-AF4F3ACE6D02}" type="pres">
      <dgm:prSet presAssocID="{F236FE9F-D898-4848-AB5F-F4DB37CC1111}" presName="fulcrum" presStyleLbl="alignAccFollowNode1" presStyleIdx="2" presStyleCnt="4"/>
      <dgm:spPr/>
    </dgm:pt>
    <dgm:pt modelId="{E04D7E0C-B7AE-A842-9124-4C9D1262DF58}" type="pres">
      <dgm:prSet presAssocID="{F236FE9F-D898-4848-AB5F-F4DB37CC1111}" presName="balance_13" presStyleLbl="alignAccFollowNode1" presStyleIdx="3" presStyleCnt="4" custScaleX="139015">
        <dgm:presLayoutVars>
          <dgm:bulletEnabled val="1"/>
        </dgm:presLayoutVars>
      </dgm:prSet>
      <dgm:spPr/>
    </dgm:pt>
    <dgm:pt modelId="{B0B74AAF-DED7-0E4F-BDC6-9D74951B8E35}" type="pres">
      <dgm:prSet presAssocID="{F236FE9F-D898-4848-AB5F-F4DB37CC1111}" presName="right_13_1" presStyleLbl="node1" presStyleIdx="0" presStyleCnt="4" custScaleX="150353" custLinFactNeighborX="21674" custLinFactNeighborY="2742">
        <dgm:presLayoutVars>
          <dgm:bulletEnabled val="1"/>
        </dgm:presLayoutVars>
      </dgm:prSet>
      <dgm:spPr/>
    </dgm:pt>
    <dgm:pt modelId="{70767C5D-65B6-EE41-9CC5-A408B53F9B10}" type="pres">
      <dgm:prSet presAssocID="{F236FE9F-D898-4848-AB5F-F4DB37CC1111}" presName="right_13_2" presStyleLbl="node1" presStyleIdx="1" presStyleCnt="4" custScaleX="150353" custLinFactNeighborX="21674" custLinFactNeighborY="2742">
        <dgm:presLayoutVars>
          <dgm:bulletEnabled val="1"/>
        </dgm:presLayoutVars>
      </dgm:prSet>
      <dgm:spPr/>
    </dgm:pt>
    <dgm:pt modelId="{15724AF1-68CA-584F-9FC3-CCE76F4222BC}" type="pres">
      <dgm:prSet presAssocID="{F236FE9F-D898-4848-AB5F-F4DB37CC1111}" presName="right_13_3" presStyleLbl="node1" presStyleIdx="2" presStyleCnt="4" custScaleX="150353" custLinFactNeighborX="21674" custLinFactNeighborY="2742">
        <dgm:presLayoutVars>
          <dgm:bulletEnabled val="1"/>
        </dgm:presLayoutVars>
      </dgm:prSet>
      <dgm:spPr/>
    </dgm:pt>
    <dgm:pt modelId="{1B2A57BC-6635-CF4C-83EE-A138FF8C94CB}" type="pres">
      <dgm:prSet presAssocID="{F236FE9F-D898-4848-AB5F-F4DB37CC1111}" presName="left_13_1" presStyleLbl="node1" presStyleIdx="3" presStyleCnt="4" custScaleX="145046" custLinFactNeighborX="-37477" custLinFactNeighborY="-6080">
        <dgm:presLayoutVars>
          <dgm:bulletEnabled val="1"/>
        </dgm:presLayoutVars>
      </dgm:prSet>
      <dgm:spPr/>
    </dgm:pt>
  </dgm:ptLst>
  <dgm:cxnLst>
    <dgm:cxn modelId="{9CE0F807-9F38-D149-9E3F-EAA661778002}" type="presOf" srcId="{0393C373-FD48-C545-BB0D-3204654AFB34}" destId="{B0B74AAF-DED7-0E4F-BDC6-9D74951B8E35}" srcOrd="0" destOrd="0" presId="urn:microsoft.com/office/officeart/2005/8/layout/balance1"/>
    <dgm:cxn modelId="{B405B026-7B1D-784E-9E75-A02051490DEE}" type="presOf" srcId="{F236FE9F-D898-4848-AB5F-F4DB37CC1111}" destId="{11487A74-8F2E-C147-B637-6EF32BD527CC}" srcOrd="0" destOrd="0" presId="urn:microsoft.com/office/officeart/2005/8/layout/balance1"/>
    <dgm:cxn modelId="{6A1B272A-5313-054B-8524-DAE47586EE64}" srcId="{C75C0B1D-E3E4-5C4F-B990-355E40008F3B}" destId="{51E9F269-A6D0-C44C-9A79-8A5176903AB3}" srcOrd="2" destOrd="0" parTransId="{66864F02-24F4-AF48-9F1C-5A14B204B8D4}" sibTransId="{0AB2627E-6A99-3342-B494-4E989952D042}"/>
    <dgm:cxn modelId="{BC63E034-1EBD-774B-B0FE-AD120DF23B80}" srcId="{F236FE9F-D898-4848-AB5F-F4DB37CC1111}" destId="{77EC30FC-A027-804E-8058-82FC6AB52C1D}" srcOrd="0" destOrd="0" parTransId="{0F5BCB04-328F-EB4F-8660-D0411962D1AC}" sibTransId="{D5DCFAA8-2BEB-E54E-9784-EDEE95B2DB9C}"/>
    <dgm:cxn modelId="{86A7D440-3439-294C-B462-3499C387DFCA}" srcId="{C75C0B1D-E3E4-5C4F-B990-355E40008F3B}" destId="{0A652B88-5FC0-A04A-B4E8-E578E8A376C8}" srcOrd="1" destOrd="0" parTransId="{A4F70D75-13B1-AA4E-97EF-2BB509A240AC}" sibTransId="{5B3A015F-5032-784D-BE1D-8FCD754ACC68}"/>
    <dgm:cxn modelId="{27AFB75C-CF99-CF47-A0A6-140AC868AD99}" type="presOf" srcId="{6281D927-4299-7F43-8A8C-25D52750B2ED}" destId="{1B2A57BC-6635-CF4C-83EE-A138FF8C94CB}" srcOrd="0" destOrd="0" presId="urn:microsoft.com/office/officeart/2005/8/layout/balance1"/>
    <dgm:cxn modelId="{1755C773-0B40-504A-BF95-C145ABE7CC59}" srcId="{F236FE9F-D898-4848-AB5F-F4DB37CC1111}" destId="{C75C0B1D-E3E4-5C4F-B990-355E40008F3B}" srcOrd="1" destOrd="0" parTransId="{3F781A70-A31A-B943-90FB-B35639A96B4A}" sibTransId="{9AF2FBC2-AC0D-4A45-B2CF-FA0C58E2DF40}"/>
    <dgm:cxn modelId="{DBE39979-C1B5-FC4B-91D1-A69EEB56D82F}" type="presOf" srcId="{51E9F269-A6D0-C44C-9A79-8A5176903AB3}" destId="{15724AF1-68CA-584F-9FC3-CCE76F4222BC}" srcOrd="0" destOrd="0" presId="urn:microsoft.com/office/officeart/2005/8/layout/balance1"/>
    <dgm:cxn modelId="{1179D287-387C-FB40-B4D8-C8FC1FA82AC2}" type="presOf" srcId="{77EC30FC-A027-804E-8058-82FC6AB52C1D}" destId="{E05F5487-ED7C-2C49-8F00-928053BE0763}" srcOrd="0" destOrd="0" presId="urn:microsoft.com/office/officeart/2005/8/layout/balance1"/>
    <dgm:cxn modelId="{351A1BAD-CCA9-4947-AB1D-7383B415F0F6}" srcId="{77EC30FC-A027-804E-8058-82FC6AB52C1D}" destId="{6281D927-4299-7F43-8A8C-25D52750B2ED}" srcOrd="0" destOrd="0" parTransId="{B89C121C-C7E5-5943-B998-294FAA1B8909}" sibTransId="{ADF01E14-CC48-C74A-8ED7-D3BC44DFF8BA}"/>
    <dgm:cxn modelId="{4E2365AF-23F3-E942-BA48-34D786C61BA0}" srcId="{C75C0B1D-E3E4-5C4F-B990-355E40008F3B}" destId="{0393C373-FD48-C545-BB0D-3204654AFB34}" srcOrd="0" destOrd="0" parTransId="{0DCA82A0-265B-1040-A351-2E464C97CB12}" sibTransId="{BEF1F5E2-6315-F548-A0B5-D9ABE9ABAD24}"/>
    <dgm:cxn modelId="{C03BA6B6-6F7C-8F48-92D0-B065D370C841}" type="presOf" srcId="{C75C0B1D-E3E4-5C4F-B990-355E40008F3B}" destId="{C5E2D7B5-0158-6047-9135-B33302EC6F4B}" srcOrd="0" destOrd="0" presId="urn:microsoft.com/office/officeart/2005/8/layout/balance1"/>
    <dgm:cxn modelId="{BE8A35D6-D27B-3E4B-94B3-A19EAEDD89BF}" type="presOf" srcId="{0A652B88-5FC0-A04A-B4E8-E578E8A376C8}" destId="{70767C5D-65B6-EE41-9CC5-A408B53F9B10}" srcOrd="0" destOrd="0" presId="urn:microsoft.com/office/officeart/2005/8/layout/balance1"/>
    <dgm:cxn modelId="{AF4FF020-C438-C740-81CF-F23E2115FD9A}" type="presParOf" srcId="{11487A74-8F2E-C147-B637-6EF32BD527CC}" destId="{8219AB93-B631-6147-9141-03C2F791F001}" srcOrd="0" destOrd="0" presId="urn:microsoft.com/office/officeart/2005/8/layout/balance1"/>
    <dgm:cxn modelId="{6C3D001C-3E13-EB41-A64A-F96B0692EE6A}" type="presParOf" srcId="{11487A74-8F2E-C147-B637-6EF32BD527CC}" destId="{C8D04152-F86D-1248-9933-8EF42FB30705}" srcOrd="1" destOrd="0" presId="urn:microsoft.com/office/officeart/2005/8/layout/balance1"/>
    <dgm:cxn modelId="{834BF0FA-E19E-7844-B93C-089D5BB62D50}" type="presParOf" srcId="{C8D04152-F86D-1248-9933-8EF42FB30705}" destId="{E05F5487-ED7C-2C49-8F00-928053BE0763}" srcOrd="0" destOrd="0" presId="urn:microsoft.com/office/officeart/2005/8/layout/balance1"/>
    <dgm:cxn modelId="{77777DE5-62CA-F748-9E9A-F0A09E5780F3}" type="presParOf" srcId="{C8D04152-F86D-1248-9933-8EF42FB30705}" destId="{C5E2D7B5-0158-6047-9135-B33302EC6F4B}" srcOrd="1" destOrd="0" presId="urn:microsoft.com/office/officeart/2005/8/layout/balance1"/>
    <dgm:cxn modelId="{C9183C4C-511E-B74A-A487-E7A59EC96569}" type="presParOf" srcId="{11487A74-8F2E-C147-B637-6EF32BD527CC}" destId="{2F05F8FB-CF70-2543-A310-58451109CEF8}" srcOrd="2" destOrd="0" presId="urn:microsoft.com/office/officeart/2005/8/layout/balance1"/>
    <dgm:cxn modelId="{69C8D7D1-AEE7-5C47-93D6-808CCA52BD98}" type="presParOf" srcId="{2F05F8FB-CF70-2543-A310-58451109CEF8}" destId="{699D146D-64E6-E54A-B7AF-AC259DA7C2C3}" srcOrd="0" destOrd="0" presId="urn:microsoft.com/office/officeart/2005/8/layout/balance1"/>
    <dgm:cxn modelId="{947A9050-E045-DF44-A931-80E7A0C0C18E}" type="presParOf" srcId="{2F05F8FB-CF70-2543-A310-58451109CEF8}" destId="{D1A77E1A-02A9-7545-AAF3-AF4F3ACE6D02}" srcOrd="1" destOrd="0" presId="urn:microsoft.com/office/officeart/2005/8/layout/balance1"/>
    <dgm:cxn modelId="{5CD7A7E7-FA72-0E40-8C47-10F18A666772}" type="presParOf" srcId="{2F05F8FB-CF70-2543-A310-58451109CEF8}" destId="{E04D7E0C-B7AE-A842-9124-4C9D1262DF58}" srcOrd="2" destOrd="0" presId="urn:microsoft.com/office/officeart/2005/8/layout/balance1"/>
    <dgm:cxn modelId="{137516EB-800B-8B42-BA5A-0B0FDAE480F2}" type="presParOf" srcId="{2F05F8FB-CF70-2543-A310-58451109CEF8}" destId="{B0B74AAF-DED7-0E4F-BDC6-9D74951B8E35}" srcOrd="3" destOrd="0" presId="urn:microsoft.com/office/officeart/2005/8/layout/balance1"/>
    <dgm:cxn modelId="{628CE30C-2A6A-564A-811E-BDB642E25981}" type="presParOf" srcId="{2F05F8FB-CF70-2543-A310-58451109CEF8}" destId="{70767C5D-65B6-EE41-9CC5-A408B53F9B10}" srcOrd="4" destOrd="0" presId="urn:microsoft.com/office/officeart/2005/8/layout/balance1"/>
    <dgm:cxn modelId="{EA389B00-4B91-9547-832D-1CD4E7EB2635}" type="presParOf" srcId="{2F05F8FB-CF70-2543-A310-58451109CEF8}" destId="{15724AF1-68CA-584F-9FC3-CCE76F4222BC}" srcOrd="5" destOrd="0" presId="urn:microsoft.com/office/officeart/2005/8/layout/balance1"/>
    <dgm:cxn modelId="{0298F069-A4ED-E841-95C9-8EB923367938}" type="presParOf" srcId="{2F05F8FB-CF70-2543-A310-58451109CEF8}" destId="{1B2A57BC-6635-CF4C-83EE-A138FF8C94CB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E47666-4829-F34C-A774-1100C4F0E9E9}" type="doc">
      <dgm:prSet loTypeId="urn:microsoft.com/office/officeart/2005/8/layout/balance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2E999D0-25A1-094B-A456-EDC910B86ACE}">
      <dgm:prSet custT="1"/>
      <dgm:spPr/>
      <dgm:t>
        <a:bodyPr/>
        <a:lstStyle/>
        <a:p>
          <a:r>
            <a:rPr lang="ru-RU" sz="8000" dirty="0"/>
            <a:t>+</a:t>
          </a:r>
        </a:p>
      </dgm:t>
    </dgm:pt>
    <dgm:pt modelId="{FF80C30D-429F-F841-9B11-1D0A150E0333}" type="parTrans" cxnId="{9F57EF31-BDFC-AC4C-B0B7-15A533C2C7B6}">
      <dgm:prSet/>
      <dgm:spPr/>
      <dgm:t>
        <a:bodyPr/>
        <a:lstStyle/>
        <a:p>
          <a:endParaRPr lang="ru-RU"/>
        </a:p>
      </dgm:t>
    </dgm:pt>
    <dgm:pt modelId="{F9B0685F-1B72-B44B-9301-0D736A95B092}" type="sibTrans" cxnId="{9F57EF31-BDFC-AC4C-B0B7-15A533C2C7B6}">
      <dgm:prSet/>
      <dgm:spPr/>
      <dgm:t>
        <a:bodyPr/>
        <a:lstStyle/>
        <a:p>
          <a:endParaRPr lang="ru-RU"/>
        </a:p>
      </dgm:t>
    </dgm:pt>
    <dgm:pt modelId="{11B355E7-576E-4A4C-87A0-2421081D2064}">
      <dgm:prSet custT="1"/>
      <dgm:spPr/>
      <dgm:t>
        <a:bodyPr/>
        <a:lstStyle/>
        <a:p>
          <a:r>
            <a:rPr lang="ru-RU" sz="2000" dirty="0"/>
            <a:t>унификация</a:t>
          </a:r>
        </a:p>
      </dgm:t>
    </dgm:pt>
    <dgm:pt modelId="{8445FA3E-D0BD-3849-8917-8A74CFE46E71}" type="parTrans" cxnId="{AEBD6BD4-36B1-424E-8691-B952CFE49DE1}">
      <dgm:prSet/>
      <dgm:spPr/>
      <dgm:t>
        <a:bodyPr/>
        <a:lstStyle/>
        <a:p>
          <a:endParaRPr lang="ru-RU"/>
        </a:p>
      </dgm:t>
    </dgm:pt>
    <dgm:pt modelId="{243FD15D-4B90-BE49-B531-709C5D5F8F45}" type="sibTrans" cxnId="{AEBD6BD4-36B1-424E-8691-B952CFE49DE1}">
      <dgm:prSet/>
      <dgm:spPr/>
      <dgm:t>
        <a:bodyPr/>
        <a:lstStyle/>
        <a:p>
          <a:endParaRPr lang="ru-RU"/>
        </a:p>
      </dgm:t>
    </dgm:pt>
    <dgm:pt modelId="{1B2BED24-F19B-1049-B106-58AAB04BAEF3}">
      <dgm:prSet custT="1"/>
      <dgm:spPr/>
      <dgm:t>
        <a:bodyPr/>
        <a:lstStyle/>
        <a:p>
          <a:r>
            <a:rPr lang="ru-RU" sz="2000" dirty="0"/>
            <a:t>стоимость </a:t>
          </a:r>
        </a:p>
      </dgm:t>
    </dgm:pt>
    <dgm:pt modelId="{529FC01E-E8AB-CE4F-BB6C-63FD222194B5}" type="parTrans" cxnId="{94B37BCF-F0F7-A247-BB11-5D7D3955AACA}">
      <dgm:prSet/>
      <dgm:spPr/>
      <dgm:t>
        <a:bodyPr/>
        <a:lstStyle/>
        <a:p>
          <a:endParaRPr lang="ru-RU"/>
        </a:p>
      </dgm:t>
    </dgm:pt>
    <dgm:pt modelId="{190D5F96-FD1E-474A-93E7-770AB847F7D7}" type="sibTrans" cxnId="{94B37BCF-F0F7-A247-BB11-5D7D3955AACA}">
      <dgm:prSet/>
      <dgm:spPr/>
      <dgm:t>
        <a:bodyPr/>
        <a:lstStyle/>
        <a:p>
          <a:endParaRPr lang="ru-RU"/>
        </a:p>
      </dgm:t>
    </dgm:pt>
    <dgm:pt modelId="{55BEA30D-7855-C74F-80E0-6112F3C2A8A9}">
      <dgm:prSet custT="1"/>
      <dgm:spPr/>
      <dgm:t>
        <a:bodyPr/>
        <a:lstStyle/>
        <a:p>
          <a:r>
            <a:rPr lang="ru-RU" sz="8000" dirty="0"/>
            <a:t>-</a:t>
          </a:r>
        </a:p>
      </dgm:t>
    </dgm:pt>
    <dgm:pt modelId="{2938EE30-58D8-5149-A2D1-157AE8EE3E13}" type="parTrans" cxnId="{C2113DD7-F510-2C48-9AB6-DD1A8E244644}">
      <dgm:prSet/>
      <dgm:spPr/>
      <dgm:t>
        <a:bodyPr/>
        <a:lstStyle/>
        <a:p>
          <a:endParaRPr lang="ru-RU"/>
        </a:p>
      </dgm:t>
    </dgm:pt>
    <dgm:pt modelId="{C04CE8E7-C3EE-2544-A2F2-D30118578893}" type="sibTrans" cxnId="{C2113DD7-F510-2C48-9AB6-DD1A8E244644}">
      <dgm:prSet/>
      <dgm:spPr/>
      <dgm:t>
        <a:bodyPr/>
        <a:lstStyle/>
        <a:p>
          <a:endParaRPr lang="ru-RU"/>
        </a:p>
      </dgm:t>
    </dgm:pt>
    <dgm:pt modelId="{2759D2AD-7D91-9A4B-A83E-8808A8F11DED}">
      <dgm:prSet custT="1"/>
      <dgm:spPr/>
      <dgm:t>
        <a:bodyPr/>
        <a:lstStyle/>
        <a:p>
          <a:r>
            <a:rPr lang="ru-RU" sz="1800" dirty="0"/>
            <a:t>повышенные требования к каналам связи</a:t>
          </a:r>
        </a:p>
      </dgm:t>
    </dgm:pt>
    <dgm:pt modelId="{F8098C38-CAD5-0346-A0CF-410D01FCC2F9}" type="parTrans" cxnId="{CEAD0F6D-8392-C44C-915D-10D0089A3A1B}">
      <dgm:prSet/>
      <dgm:spPr/>
      <dgm:t>
        <a:bodyPr/>
        <a:lstStyle/>
        <a:p>
          <a:endParaRPr lang="ru-RU"/>
        </a:p>
      </dgm:t>
    </dgm:pt>
    <dgm:pt modelId="{68D6B914-9276-8848-A073-043C0A944849}" type="sibTrans" cxnId="{CEAD0F6D-8392-C44C-915D-10D0089A3A1B}">
      <dgm:prSet/>
      <dgm:spPr/>
      <dgm:t>
        <a:bodyPr/>
        <a:lstStyle/>
        <a:p>
          <a:endParaRPr lang="ru-RU"/>
        </a:p>
      </dgm:t>
    </dgm:pt>
    <dgm:pt modelId="{17A8F875-810A-514E-A000-F46634D2245C}">
      <dgm:prSet custT="1"/>
      <dgm:spPr/>
      <dgm:t>
        <a:bodyPr/>
        <a:lstStyle/>
        <a:p>
          <a:r>
            <a:rPr lang="ru-RU" sz="1800" dirty="0"/>
            <a:t>нет индивидуального подхода там, где он нужен</a:t>
          </a:r>
        </a:p>
      </dgm:t>
    </dgm:pt>
    <dgm:pt modelId="{97878EC8-EAF8-F048-B545-417EB8F8BF08}" type="parTrans" cxnId="{0A47ABEF-6640-5246-91D4-DE915811ACFB}">
      <dgm:prSet/>
      <dgm:spPr/>
      <dgm:t>
        <a:bodyPr/>
        <a:lstStyle/>
        <a:p>
          <a:endParaRPr lang="ru-RU"/>
        </a:p>
      </dgm:t>
    </dgm:pt>
    <dgm:pt modelId="{517E1764-7FF7-7B45-9251-C40924F0667D}" type="sibTrans" cxnId="{0A47ABEF-6640-5246-91D4-DE915811ACFB}">
      <dgm:prSet/>
      <dgm:spPr/>
      <dgm:t>
        <a:bodyPr/>
        <a:lstStyle/>
        <a:p>
          <a:endParaRPr lang="ru-RU"/>
        </a:p>
      </dgm:t>
    </dgm:pt>
    <dgm:pt modelId="{0B0CCCC5-0EE6-8845-B89C-8323ED95EFC2}">
      <dgm:prSet custT="1"/>
      <dgm:spPr/>
      <dgm:t>
        <a:bodyPr/>
        <a:lstStyle/>
        <a:p>
          <a:r>
            <a:rPr lang="ru-RU" sz="2000" dirty="0"/>
            <a:t>единая система</a:t>
          </a:r>
        </a:p>
      </dgm:t>
    </dgm:pt>
    <dgm:pt modelId="{339E0F88-F6A1-674A-82DC-E30CB768BA8F}" type="parTrans" cxnId="{ECC4AE4B-F068-2C48-8E42-B1C1E430F816}">
      <dgm:prSet/>
      <dgm:spPr/>
      <dgm:t>
        <a:bodyPr/>
        <a:lstStyle/>
        <a:p>
          <a:endParaRPr lang="ru-RU"/>
        </a:p>
      </dgm:t>
    </dgm:pt>
    <dgm:pt modelId="{D6E0F784-279C-6A41-9446-1120A853488A}" type="sibTrans" cxnId="{ECC4AE4B-F068-2C48-8E42-B1C1E430F816}">
      <dgm:prSet/>
      <dgm:spPr/>
      <dgm:t>
        <a:bodyPr/>
        <a:lstStyle/>
        <a:p>
          <a:endParaRPr lang="ru-RU"/>
        </a:p>
      </dgm:t>
    </dgm:pt>
    <dgm:pt modelId="{ED4EE3FA-2929-DC44-8B8A-365B995AF2D0}">
      <dgm:prSet custT="1"/>
      <dgm:spPr/>
      <dgm:t>
        <a:bodyPr/>
        <a:lstStyle/>
        <a:p>
          <a:r>
            <a:rPr lang="ru-RU" sz="1800" dirty="0"/>
            <a:t>единая точка отказа</a:t>
          </a:r>
        </a:p>
      </dgm:t>
    </dgm:pt>
    <dgm:pt modelId="{A76EB6AF-2C29-F441-8915-730B705965DE}" type="parTrans" cxnId="{5F3DB548-122D-934E-87EC-BE2194628359}">
      <dgm:prSet/>
      <dgm:spPr/>
      <dgm:t>
        <a:bodyPr/>
        <a:lstStyle/>
        <a:p>
          <a:endParaRPr lang="ru-RU"/>
        </a:p>
      </dgm:t>
    </dgm:pt>
    <dgm:pt modelId="{8153251C-3353-D74E-B059-E2AF16E2DB56}" type="sibTrans" cxnId="{5F3DB548-122D-934E-87EC-BE2194628359}">
      <dgm:prSet/>
      <dgm:spPr/>
      <dgm:t>
        <a:bodyPr/>
        <a:lstStyle/>
        <a:p>
          <a:endParaRPr lang="ru-RU"/>
        </a:p>
      </dgm:t>
    </dgm:pt>
    <dgm:pt modelId="{AED63727-0714-D24C-BEE9-E470E09F38BD}" type="pres">
      <dgm:prSet presAssocID="{A5E47666-4829-F34C-A774-1100C4F0E9E9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4677542E-A39F-464A-8B6A-0B66EB9BFBAC}" type="pres">
      <dgm:prSet presAssocID="{A5E47666-4829-F34C-A774-1100C4F0E9E9}" presName="dummyMaxCanvas" presStyleCnt="0"/>
      <dgm:spPr/>
    </dgm:pt>
    <dgm:pt modelId="{BAD610DE-3ED0-BB4C-B9FE-B0E513B3D83E}" type="pres">
      <dgm:prSet presAssocID="{A5E47666-4829-F34C-A774-1100C4F0E9E9}" presName="parentComposite" presStyleCnt="0"/>
      <dgm:spPr/>
    </dgm:pt>
    <dgm:pt modelId="{8C85615D-46DC-8A4F-8626-CA36F0BA7EDA}" type="pres">
      <dgm:prSet presAssocID="{A5E47666-4829-F34C-A774-1100C4F0E9E9}" presName="parent1" presStyleLbl="alignAccFollowNode1" presStyleIdx="0" presStyleCnt="4" custScaleX="154274" custLinFactNeighborX="-27216">
        <dgm:presLayoutVars>
          <dgm:chMax val="4"/>
        </dgm:presLayoutVars>
      </dgm:prSet>
      <dgm:spPr/>
    </dgm:pt>
    <dgm:pt modelId="{207B348A-3822-FF45-BEED-9B29251369AE}" type="pres">
      <dgm:prSet presAssocID="{A5E47666-4829-F34C-A774-1100C4F0E9E9}" presName="parent2" presStyleLbl="alignAccFollowNode1" presStyleIdx="1" presStyleCnt="4" custScaleX="154274" custLinFactNeighborX="27867">
        <dgm:presLayoutVars>
          <dgm:chMax val="4"/>
        </dgm:presLayoutVars>
      </dgm:prSet>
      <dgm:spPr/>
    </dgm:pt>
    <dgm:pt modelId="{60BA0C0B-7E51-D34A-B19A-64385552DD4C}" type="pres">
      <dgm:prSet presAssocID="{A5E47666-4829-F34C-A774-1100C4F0E9E9}" presName="childrenComposite" presStyleCnt="0"/>
      <dgm:spPr/>
    </dgm:pt>
    <dgm:pt modelId="{9C940526-6BBF-B04E-A5AF-09A10BC66F5D}" type="pres">
      <dgm:prSet presAssocID="{A5E47666-4829-F34C-A774-1100C4F0E9E9}" presName="dummyMaxCanvas_ChildArea" presStyleCnt="0"/>
      <dgm:spPr/>
    </dgm:pt>
    <dgm:pt modelId="{774031FB-20DB-AF4D-856B-5B140F7B136F}" type="pres">
      <dgm:prSet presAssocID="{A5E47666-4829-F34C-A774-1100C4F0E9E9}" presName="fulcrum" presStyleLbl="alignAccFollowNode1" presStyleIdx="2" presStyleCnt="4"/>
      <dgm:spPr/>
    </dgm:pt>
    <dgm:pt modelId="{8B590BAB-6A24-1146-B5D1-1A7F0A532C82}" type="pres">
      <dgm:prSet presAssocID="{A5E47666-4829-F34C-A774-1100C4F0E9E9}" presName="balance_33" presStyleLbl="alignAccFollowNode1" presStyleIdx="3" presStyleCnt="4" custScaleX="127266">
        <dgm:presLayoutVars>
          <dgm:bulletEnabled val="1"/>
        </dgm:presLayoutVars>
      </dgm:prSet>
      <dgm:spPr/>
    </dgm:pt>
    <dgm:pt modelId="{0B5FB7E1-2EB8-1240-BD10-B247D56FD81C}" type="pres">
      <dgm:prSet presAssocID="{A5E47666-4829-F34C-A774-1100C4F0E9E9}" presName="right_33_1" presStyleLbl="node1" presStyleIdx="0" presStyleCnt="6" custScaleX="164651" custLinFactNeighborX="27215">
        <dgm:presLayoutVars>
          <dgm:bulletEnabled val="1"/>
        </dgm:presLayoutVars>
      </dgm:prSet>
      <dgm:spPr/>
    </dgm:pt>
    <dgm:pt modelId="{1C7ACB6C-584E-214C-8044-5E3FBDF1633B}" type="pres">
      <dgm:prSet presAssocID="{A5E47666-4829-F34C-A774-1100C4F0E9E9}" presName="right_33_2" presStyleLbl="node1" presStyleIdx="1" presStyleCnt="6" custScaleX="164651" custLinFactNeighborX="27215">
        <dgm:presLayoutVars>
          <dgm:bulletEnabled val="1"/>
        </dgm:presLayoutVars>
      </dgm:prSet>
      <dgm:spPr/>
    </dgm:pt>
    <dgm:pt modelId="{3EAE1BA7-A057-EE4F-ADF5-D7124E4BD12D}" type="pres">
      <dgm:prSet presAssocID="{A5E47666-4829-F34C-A774-1100C4F0E9E9}" presName="right_33_3" presStyleLbl="node1" presStyleIdx="2" presStyleCnt="6" custScaleX="164651" custLinFactNeighborX="27215">
        <dgm:presLayoutVars>
          <dgm:bulletEnabled val="1"/>
        </dgm:presLayoutVars>
      </dgm:prSet>
      <dgm:spPr/>
    </dgm:pt>
    <dgm:pt modelId="{737BBC0D-E09B-F94E-8D7C-F38A6CD666D6}" type="pres">
      <dgm:prSet presAssocID="{A5E47666-4829-F34C-A774-1100C4F0E9E9}" presName="left_33_1" presStyleLbl="node1" presStyleIdx="3" presStyleCnt="6" custScaleX="164651" custLinFactNeighborX="-26564">
        <dgm:presLayoutVars>
          <dgm:bulletEnabled val="1"/>
        </dgm:presLayoutVars>
      </dgm:prSet>
      <dgm:spPr/>
    </dgm:pt>
    <dgm:pt modelId="{F03762AA-275F-FD4E-82F4-375DB95DD77B}" type="pres">
      <dgm:prSet presAssocID="{A5E47666-4829-F34C-A774-1100C4F0E9E9}" presName="left_33_2" presStyleLbl="node1" presStyleIdx="4" presStyleCnt="6" custScaleX="164651" custLinFactNeighborX="-26564">
        <dgm:presLayoutVars>
          <dgm:bulletEnabled val="1"/>
        </dgm:presLayoutVars>
      </dgm:prSet>
      <dgm:spPr/>
    </dgm:pt>
    <dgm:pt modelId="{2A0C70DA-325D-DF47-B156-D380A5055D55}" type="pres">
      <dgm:prSet presAssocID="{A5E47666-4829-F34C-A774-1100C4F0E9E9}" presName="left_33_3" presStyleLbl="node1" presStyleIdx="5" presStyleCnt="6" custScaleX="164651" custLinFactNeighborX="-26564">
        <dgm:presLayoutVars>
          <dgm:bulletEnabled val="1"/>
        </dgm:presLayoutVars>
      </dgm:prSet>
      <dgm:spPr/>
    </dgm:pt>
  </dgm:ptLst>
  <dgm:cxnLst>
    <dgm:cxn modelId="{8C705B05-9C01-E243-905F-873573B956EC}" type="presOf" srcId="{11B355E7-576E-4A4C-87A0-2421081D2064}" destId="{F03762AA-275F-FD4E-82F4-375DB95DD77B}" srcOrd="0" destOrd="0" presId="urn:microsoft.com/office/officeart/2005/8/layout/balance1"/>
    <dgm:cxn modelId="{9F57EF31-BDFC-AC4C-B0B7-15A533C2C7B6}" srcId="{A5E47666-4829-F34C-A774-1100C4F0E9E9}" destId="{D2E999D0-25A1-094B-A456-EDC910B86ACE}" srcOrd="0" destOrd="0" parTransId="{FF80C30D-429F-F841-9B11-1D0A150E0333}" sibTransId="{F9B0685F-1B72-B44B-9301-0D736A95B092}"/>
    <dgm:cxn modelId="{44BBDE47-8E74-694B-9BB7-430BCE7AECDC}" type="presOf" srcId="{1B2BED24-F19B-1049-B106-58AAB04BAEF3}" destId="{2A0C70DA-325D-DF47-B156-D380A5055D55}" srcOrd="0" destOrd="0" presId="urn:microsoft.com/office/officeart/2005/8/layout/balance1"/>
    <dgm:cxn modelId="{5F3DB548-122D-934E-87EC-BE2194628359}" srcId="{55BEA30D-7855-C74F-80E0-6112F3C2A8A9}" destId="{ED4EE3FA-2929-DC44-8B8A-365B995AF2D0}" srcOrd="0" destOrd="0" parTransId="{A76EB6AF-2C29-F441-8915-730B705965DE}" sibTransId="{8153251C-3353-D74E-B059-E2AF16E2DB56}"/>
    <dgm:cxn modelId="{ECC4AE4B-F068-2C48-8E42-B1C1E430F816}" srcId="{D2E999D0-25A1-094B-A456-EDC910B86ACE}" destId="{0B0CCCC5-0EE6-8845-B89C-8323ED95EFC2}" srcOrd="0" destOrd="0" parTransId="{339E0F88-F6A1-674A-82DC-E30CB768BA8F}" sibTransId="{D6E0F784-279C-6A41-9446-1120A853488A}"/>
    <dgm:cxn modelId="{725EE06C-FD17-8740-B452-0060545FEFA2}" type="presOf" srcId="{55BEA30D-7855-C74F-80E0-6112F3C2A8A9}" destId="{207B348A-3822-FF45-BEED-9B29251369AE}" srcOrd="0" destOrd="0" presId="urn:microsoft.com/office/officeart/2005/8/layout/balance1"/>
    <dgm:cxn modelId="{CEAD0F6D-8392-C44C-915D-10D0089A3A1B}" srcId="{55BEA30D-7855-C74F-80E0-6112F3C2A8A9}" destId="{2759D2AD-7D91-9A4B-A83E-8808A8F11DED}" srcOrd="1" destOrd="0" parTransId="{F8098C38-CAD5-0346-A0CF-410D01FCC2F9}" sibTransId="{68D6B914-9276-8848-A073-043C0A944849}"/>
    <dgm:cxn modelId="{F34E0E85-B9C8-414A-9131-59A59EFA523F}" type="presOf" srcId="{17A8F875-810A-514E-A000-F46634D2245C}" destId="{3EAE1BA7-A057-EE4F-ADF5-D7124E4BD12D}" srcOrd="0" destOrd="0" presId="urn:microsoft.com/office/officeart/2005/8/layout/balance1"/>
    <dgm:cxn modelId="{02E71F95-59ED-114F-A5E3-2444AFB59766}" type="presOf" srcId="{0B0CCCC5-0EE6-8845-B89C-8323ED95EFC2}" destId="{737BBC0D-E09B-F94E-8D7C-F38A6CD666D6}" srcOrd="0" destOrd="0" presId="urn:microsoft.com/office/officeart/2005/8/layout/balance1"/>
    <dgm:cxn modelId="{4A807195-4072-574C-941C-EC5A9A6EB5DE}" type="presOf" srcId="{A5E47666-4829-F34C-A774-1100C4F0E9E9}" destId="{AED63727-0714-D24C-BEE9-E470E09F38BD}" srcOrd="0" destOrd="0" presId="urn:microsoft.com/office/officeart/2005/8/layout/balance1"/>
    <dgm:cxn modelId="{7D78BABF-0391-8744-88EE-51D18D6B3394}" type="presOf" srcId="{2759D2AD-7D91-9A4B-A83E-8808A8F11DED}" destId="{1C7ACB6C-584E-214C-8044-5E3FBDF1633B}" srcOrd="0" destOrd="0" presId="urn:microsoft.com/office/officeart/2005/8/layout/balance1"/>
    <dgm:cxn modelId="{657132CF-5530-F446-8DE3-58A31CC4FA9F}" type="presOf" srcId="{D2E999D0-25A1-094B-A456-EDC910B86ACE}" destId="{8C85615D-46DC-8A4F-8626-CA36F0BA7EDA}" srcOrd="0" destOrd="0" presId="urn:microsoft.com/office/officeart/2005/8/layout/balance1"/>
    <dgm:cxn modelId="{94B37BCF-F0F7-A247-BB11-5D7D3955AACA}" srcId="{D2E999D0-25A1-094B-A456-EDC910B86ACE}" destId="{1B2BED24-F19B-1049-B106-58AAB04BAEF3}" srcOrd="2" destOrd="0" parTransId="{529FC01E-E8AB-CE4F-BB6C-63FD222194B5}" sibTransId="{190D5F96-FD1E-474A-93E7-770AB847F7D7}"/>
    <dgm:cxn modelId="{AEBD6BD4-36B1-424E-8691-B952CFE49DE1}" srcId="{D2E999D0-25A1-094B-A456-EDC910B86ACE}" destId="{11B355E7-576E-4A4C-87A0-2421081D2064}" srcOrd="1" destOrd="0" parTransId="{8445FA3E-D0BD-3849-8917-8A74CFE46E71}" sibTransId="{243FD15D-4B90-BE49-B531-709C5D5F8F45}"/>
    <dgm:cxn modelId="{C2113DD7-F510-2C48-9AB6-DD1A8E244644}" srcId="{A5E47666-4829-F34C-A774-1100C4F0E9E9}" destId="{55BEA30D-7855-C74F-80E0-6112F3C2A8A9}" srcOrd="1" destOrd="0" parTransId="{2938EE30-58D8-5149-A2D1-157AE8EE3E13}" sibTransId="{C04CE8E7-C3EE-2544-A2F2-D30118578893}"/>
    <dgm:cxn modelId="{438CD2D7-CB10-3E4C-8098-8CD24785A33C}" type="presOf" srcId="{ED4EE3FA-2929-DC44-8B8A-365B995AF2D0}" destId="{0B5FB7E1-2EB8-1240-BD10-B247D56FD81C}" srcOrd="0" destOrd="0" presId="urn:microsoft.com/office/officeart/2005/8/layout/balance1"/>
    <dgm:cxn modelId="{0A47ABEF-6640-5246-91D4-DE915811ACFB}" srcId="{55BEA30D-7855-C74F-80E0-6112F3C2A8A9}" destId="{17A8F875-810A-514E-A000-F46634D2245C}" srcOrd="2" destOrd="0" parTransId="{97878EC8-EAF8-F048-B545-417EB8F8BF08}" sibTransId="{517E1764-7FF7-7B45-9251-C40924F0667D}"/>
    <dgm:cxn modelId="{06C66735-8084-E24D-9905-3AC0938F9604}" type="presParOf" srcId="{AED63727-0714-D24C-BEE9-E470E09F38BD}" destId="{4677542E-A39F-464A-8B6A-0B66EB9BFBAC}" srcOrd="0" destOrd="0" presId="urn:microsoft.com/office/officeart/2005/8/layout/balance1"/>
    <dgm:cxn modelId="{C05A8261-971D-1B4D-B0F2-7F40AFFC39D6}" type="presParOf" srcId="{AED63727-0714-D24C-BEE9-E470E09F38BD}" destId="{BAD610DE-3ED0-BB4C-B9FE-B0E513B3D83E}" srcOrd="1" destOrd="0" presId="urn:microsoft.com/office/officeart/2005/8/layout/balance1"/>
    <dgm:cxn modelId="{92890485-2048-FC4F-A6D7-6359FEE4F845}" type="presParOf" srcId="{BAD610DE-3ED0-BB4C-B9FE-B0E513B3D83E}" destId="{8C85615D-46DC-8A4F-8626-CA36F0BA7EDA}" srcOrd="0" destOrd="0" presId="urn:microsoft.com/office/officeart/2005/8/layout/balance1"/>
    <dgm:cxn modelId="{E126FC20-C971-5E42-BE9F-014045CD8EAB}" type="presParOf" srcId="{BAD610DE-3ED0-BB4C-B9FE-B0E513B3D83E}" destId="{207B348A-3822-FF45-BEED-9B29251369AE}" srcOrd="1" destOrd="0" presId="urn:microsoft.com/office/officeart/2005/8/layout/balance1"/>
    <dgm:cxn modelId="{D1C1BECA-202C-8C4F-8DB3-D2549A110CAA}" type="presParOf" srcId="{AED63727-0714-D24C-BEE9-E470E09F38BD}" destId="{60BA0C0B-7E51-D34A-B19A-64385552DD4C}" srcOrd="2" destOrd="0" presId="urn:microsoft.com/office/officeart/2005/8/layout/balance1"/>
    <dgm:cxn modelId="{3908841C-B92C-C44C-9FEF-0C4E932251DD}" type="presParOf" srcId="{60BA0C0B-7E51-D34A-B19A-64385552DD4C}" destId="{9C940526-6BBF-B04E-A5AF-09A10BC66F5D}" srcOrd="0" destOrd="0" presId="urn:microsoft.com/office/officeart/2005/8/layout/balance1"/>
    <dgm:cxn modelId="{B701FAED-5010-C94D-8412-F6A112D8AE4F}" type="presParOf" srcId="{60BA0C0B-7E51-D34A-B19A-64385552DD4C}" destId="{774031FB-20DB-AF4D-856B-5B140F7B136F}" srcOrd="1" destOrd="0" presId="urn:microsoft.com/office/officeart/2005/8/layout/balance1"/>
    <dgm:cxn modelId="{232BEDF0-4CC3-A64D-9999-57AAC823F521}" type="presParOf" srcId="{60BA0C0B-7E51-D34A-B19A-64385552DD4C}" destId="{8B590BAB-6A24-1146-B5D1-1A7F0A532C82}" srcOrd="2" destOrd="0" presId="urn:microsoft.com/office/officeart/2005/8/layout/balance1"/>
    <dgm:cxn modelId="{09BE6067-140E-3B43-A951-A69191A5E637}" type="presParOf" srcId="{60BA0C0B-7E51-D34A-B19A-64385552DD4C}" destId="{0B5FB7E1-2EB8-1240-BD10-B247D56FD81C}" srcOrd="3" destOrd="0" presId="urn:microsoft.com/office/officeart/2005/8/layout/balance1"/>
    <dgm:cxn modelId="{6A765BE1-3A1F-F943-BF34-DF49A6737C2F}" type="presParOf" srcId="{60BA0C0B-7E51-D34A-B19A-64385552DD4C}" destId="{1C7ACB6C-584E-214C-8044-5E3FBDF1633B}" srcOrd="4" destOrd="0" presId="urn:microsoft.com/office/officeart/2005/8/layout/balance1"/>
    <dgm:cxn modelId="{B69FDDB2-BA69-BA41-9CCB-ED517F059069}" type="presParOf" srcId="{60BA0C0B-7E51-D34A-B19A-64385552DD4C}" destId="{3EAE1BA7-A057-EE4F-ADF5-D7124E4BD12D}" srcOrd="5" destOrd="0" presId="urn:microsoft.com/office/officeart/2005/8/layout/balance1"/>
    <dgm:cxn modelId="{48D31CD6-C6DC-A44A-A3DD-148036607DFC}" type="presParOf" srcId="{60BA0C0B-7E51-D34A-B19A-64385552DD4C}" destId="{737BBC0D-E09B-F94E-8D7C-F38A6CD666D6}" srcOrd="6" destOrd="0" presId="urn:microsoft.com/office/officeart/2005/8/layout/balance1"/>
    <dgm:cxn modelId="{6B2FC442-F2D1-5948-8015-7503422EEA9E}" type="presParOf" srcId="{60BA0C0B-7E51-D34A-B19A-64385552DD4C}" destId="{F03762AA-275F-FD4E-82F4-375DB95DD77B}" srcOrd="7" destOrd="0" presId="urn:microsoft.com/office/officeart/2005/8/layout/balance1"/>
    <dgm:cxn modelId="{290E28D4-5C78-A147-9ABE-BF7C395A5AE3}" type="presParOf" srcId="{60BA0C0B-7E51-D34A-B19A-64385552DD4C}" destId="{2A0C70DA-325D-DF47-B156-D380A5055D55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4C939B-C8E8-934D-9999-8B359D7FCCDF}" type="doc">
      <dgm:prSet loTypeId="urn:microsoft.com/office/officeart/2005/8/layout/balance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D00D26E-268C-E64D-88BC-7353962480B5}">
      <dgm:prSet custT="1"/>
      <dgm:spPr/>
      <dgm:t>
        <a:bodyPr/>
        <a:lstStyle/>
        <a:p>
          <a:r>
            <a:rPr lang="ru-RU" sz="7200" dirty="0"/>
            <a:t>+</a:t>
          </a:r>
        </a:p>
      </dgm:t>
    </dgm:pt>
    <dgm:pt modelId="{0D4F54A4-37E1-D64E-8B45-6D329C6AD50B}" type="parTrans" cxnId="{74575A2A-0365-F541-9D4E-F3308A27514F}">
      <dgm:prSet/>
      <dgm:spPr/>
      <dgm:t>
        <a:bodyPr/>
        <a:lstStyle/>
        <a:p>
          <a:endParaRPr lang="ru-RU"/>
        </a:p>
      </dgm:t>
    </dgm:pt>
    <dgm:pt modelId="{06846DBF-FCC5-BF43-9E26-654FB07AE740}" type="sibTrans" cxnId="{74575A2A-0365-F541-9D4E-F3308A27514F}">
      <dgm:prSet/>
      <dgm:spPr/>
      <dgm:t>
        <a:bodyPr/>
        <a:lstStyle/>
        <a:p>
          <a:endParaRPr lang="ru-RU"/>
        </a:p>
      </dgm:t>
    </dgm:pt>
    <dgm:pt modelId="{9727198A-A077-0C42-B5EA-BB900BE078A5}">
      <dgm:prSet custT="1"/>
      <dgm:spPr/>
      <dgm:t>
        <a:bodyPr/>
        <a:lstStyle/>
        <a:p>
          <a:r>
            <a:rPr lang="ru-RU" sz="1800" dirty="0"/>
            <a:t>унификация и типизация для небольших лабораторий</a:t>
          </a:r>
        </a:p>
      </dgm:t>
    </dgm:pt>
    <dgm:pt modelId="{5D30A9EF-C150-C243-AE4A-49DBFD2AEAB7}" type="parTrans" cxnId="{C057918E-84D0-C64C-9789-9751EE5FFD63}">
      <dgm:prSet/>
      <dgm:spPr/>
      <dgm:t>
        <a:bodyPr/>
        <a:lstStyle/>
        <a:p>
          <a:endParaRPr lang="ru-RU"/>
        </a:p>
      </dgm:t>
    </dgm:pt>
    <dgm:pt modelId="{3771111C-DBA6-594B-8428-C541CC8C34DD}" type="sibTrans" cxnId="{C057918E-84D0-C64C-9789-9751EE5FFD63}">
      <dgm:prSet/>
      <dgm:spPr/>
      <dgm:t>
        <a:bodyPr/>
        <a:lstStyle/>
        <a:p>
          <a:endParaRPr lang="ru-RU"/>
        </a:p>
      </dgm:t>
    </dgm:pt>
    <dgm:pt modelId="{497AD510-7ED4-B74B-ABE0-9B98B33D7072}">
      <dgm:prSet custT="1"/>
      <dgm:spPr/>
      <dgm:t>
        <a:bodyPr/>
        <a:lstStyle/>
        <a:p>
          <a:r>
            <a:rPr lang="ru-RU" sz="1800" dirty="0"/>
            <a:t>надежность и индивидуальный подход для крупных лабораторий</a:t>
          </a:r>
        </a:p>
      </dgm:t>
    </dgm:pt>
    <dgm:pt modelId="{493B4D2C-DC81-0741-B77B-825F65F85BE9}" type="parTrans" cxnId="{BB525DD4-1842-E94C-BF35-925FBAEE71C9}">
      <dgm:prSet/>
      <dgm:spPr/>
      <dgm:t>
        <a:bodyPr/>
        <a:lstStyle/>
        <a:p>
          <a:endParaRPr lang="ru-RU"/>
        </a:p>
      </dgm:t>
    </dgm:pt>
    <dgm:pt modelId="{0040E6E9-78FF-7E40-8EFA-63CB9C1D0004}" type="sibTrans" cxnId="{BB525DD4-1842-E94C-BF35-925FBAEE71C9}">
      <dgm:prSet/>
      <dgm:spPr/>
      <dgm:t>
        <a:bodyPr/>
        <a:lstStyle/>
        <a:p>
          <a:endParaRPr lang="ru-RU"/>
        </a:p>
      </dgm:t>
    </dgm:pt>
    <dgm:pt modelId="{B3B34807-2AB4-164E-8816-81999FB4F212}">
      <dgm:prSet custT="1"/>
      <dgm:spPr/>
      <dgm:t>
        <a:bodyPr/>
        <a:lstStyle/>
        <a:p>
          <a:r>
            <a:rPr lang="ru-RU" sz="7200" dirty="0"/>
            <a:t>- </a:t>
          </a:r>
        </a:p>
      </dgm:t>
    </dgm:pt>
    <dgm:pt modelId="{FB2E9342-4AF9-7945-9E93-1AC7DCE32A8B}" type="parTrans" cxnId="{496C292D-00E7-A441-8F8A-2E0CA8BBDF22}">
      <dgm:prSet/>
      <dgm:spPr/>
      <dgm:t>
        <a:bodyPr/>
        <a:lstStyle/>
        <a:p>
          <a:endParaRPr lang="ru-RU"/>
        </a:p>
      </dgm:t>
    </dgm:pt>
    <dgm:pt modelId="{04376307-1B45-004B-9EA8-91AFD7282093}" type="sibTrans" cxnId="{496C292D-00E7-A441-8F8A-2E0CA8BBDF22}">
      <dgm:prSet/>
      <dgm:spPr/>
      <dgm:t>
        <a:bodyPr/>
        <a:lstStyle/>
        <a:p>
          <a:endParaRPr lang="ru-RU"/>
        </a:p>
      </dgm:t>
    </dgm:pt>
    <dgm:pt modelId="{0150E7A1-0C7F-A04E-91B5-08A2C3A12359}" type="pres">
      <dgm:prSet presAssocID="{464C939B-C8E8-934D-9999-8B359D7FCCD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ACF19C8-6B4E-C74A-9A7A-347A54062ECE}" type="pres">
      <dgm:prSet presAssocID="{464C939B-C8E8-934D-9999-8B359D7FCCDF}" presName="dummyMaxCanvas" presStyleCnt="0"/>
      <dgm:spPr/>
    </dgm:pt>
    <dgm:pt modelId="{967F8B40-7238-0741-9A25-E488EF8809DD}" type="pres">
      <dgm:prSet presAssocID="{464C939B-C8E8-934D-9999-8B359D7FCCDF}" presName="parentComposite" presStyleCnt="0"/>
      <dgm:spPr/>
    </dgm:pt>
    <dgm:pt modelId="{B641E9E3-6092-5B42-AC2B-EDA9EC88B8B5}" type="pres">
      <dgm:prSet presAssocID="{464C939B-C8E8-934D-9999-8B359D7FCCDF}" presName="parent1" presStyleLbl="alignAccFollowNode1" presStyleIdx="0" presStyleCnt="4" custScaleX="145202" custLinFactNeighborX="-22732">
        <dgm:presLayoutVars>
          <dgm:chMax val="4"/>
        </dgm:presLayoutVars>
      </dgm:prSet>
      <dgm:spPr/>
    </dgm:pt>
    <dgm:pt modelId="{1AE05C3F-D03B-214B-8309-2ED6FB478D42}" type="pres">
      <dgm:prSet presAssocID="{464C939B-C8E8-934D-9999-8B359D7FCCDF}" presName="parent2" presStyleLbl="alignAccFollowNode1" presStyleIdx="1" presStyleCnt="4" custScaleX="145202" custLinFactNeighborX="18848">
        <dgm:presLayoutVars>
          <dgm:chMax val="4"/>
        </dgm:presLayoutVars>
      </dgm:prSet>
      <dgm:spPr/>
    </dgm:pt>
    <dgm:pt modelId="{72BC4247-6BA8-1F44-B245-27D62693C669}" type="pres">
      <dgm:prSet presAssocID="{464C939B-C8E8-934D-9999-8B359D7FCCDF}" presName="childrenComposite" presStyleCnt="0"/>
      <dgm:spPr/>
    </dgm:pt>
    <dgm:pt modelId="{95410BB7-F9D1-6244-8501-4B0F77812D86}" type="pres">
      <dgm:prSet presAssocID="{464C939B-C8E8-934D-9999-8B359D7FCCDF}" presName="dummyMaxCanvas_ChildArea" presStyleCnt="0"/>
      <dgm:spPr/>
    </dgm:pt>
    <dgm:pt modelId="{8CA5525C-B3D8-6A48-BB02-076DD66B0788}" type="pres">
      <dgm:prSet presAssocID="{464C939B-C8E8-934D-9999-8B359D7FCCDF}" presName="fulcrum" presStyleLbl="alignAccFollowNode1" presStyleIdx="2" presStyleCnt="4"/>
      <dgm:spPr/>
    </dgm:pt>
    <dgm:pt modelId="{967C1AA6-2F7F-B24A-970B-10E72C6E02DD}" type="pres">
      <dgm:prSet presAssocID="{464C939B-C8E8-934D-9999-8B359D7FCCDF}" presName="balance_20" presStyleLbl="alignAccFollowNode1" presStyleIdx="3" presStyleCnt="4" custScaleX="176011" custScaleY="103413">
        <dgm:presLayoutVars>
          <dgm:bulletEnabled val="1"/>
        </dgm:presLayoutVars>
      </dgm:prSet>
      <dgm:spPr/>
    </dgm:pt>
    <dgm:pt modelId="{349F1B71-8C68-DC4F-9D82-928F2057DBDA}" type="pres">
      <dgm:prSet presAssocID="{464C939B-C8E8-934D-9999-8B359D7FCCDF}" presName="left_20_1" presStyleLbl="node1" presStyleIdx="0" presStyleCnt="2" custScaleX="177515">
        <dgm:presLayoutVars>
          <dgm:bulletEnabled val="1"/>
        </dgm:presLayoutVars>
      </dgm:prSet>
      <dgm:spPr/>
    </dgm:pt>
    <dgm:pt modelId="{A8509090-8E2F-1947-BFC9-2E6E2933E80F}" type="pres">
      <dgm:prSet presAssocID="{464C939B-C8E8-934D-9999-8B359D7FCCDF}" presName="left_20_2" presStyleLbl="node1" presStyleIdx="1" presStyleCnt="2" custScaleX="177515">
        <dgm:presLayoutVars>
          <dgm:bulletEnabled val="1"/>
        </dgm:presLayoutVars>
      </dgm:prSet>
      <dgm:spPr/>
    </dgm:pt>
  </dgm:ptLst>
  <dgm:cxnLst>
    <dgm:cxn modelId="{74575A2A-0365-F541-9D4E-F3308A27514F}" srcId="{464C939B-C8E8-934D-9999-8B359D7FCCDF}" destId="{BD00D26E-268C-E64D-88BC-7353962480B5}" srcOrd="0" destOrd="0" parTransId="{0D4F54A4-37E1-D64E-8B45-6D329C6AD50B}" sibTransId="{06846DBF-FCC5-BF43-9E26-654FB07AE740}"/>
    <dgm:cxn modelId="{CD97FD2C-2B13-294E-A2A3-BD9EBFB350B9}" type="presOf" srcId="{B3B34807-2AB4-164E-8816-81999FB4F212}" destId="{1AE05C3F-D03B-214B-8309-2ED6FB478D42}" srcOrd="0" destOrd="0" presId="urn:microsoft.com/office/officeart/2005/8/layout/balance1"/>
    <dgm:cxn modelId="{496C292D-00E7-A441-8F8A-2E0CA8BBDF22}" srcId="{464C939B-C8E8-934D-9999-8B359D7FCCDF}" destId="{B3B34807-2AB4-164E-8816-81999FB4F212}" srcOrd="1" destOrd="0" parTransId="{FB2E9342-4AF9-7945-9E93-1AC7DCE32A8B}" sibTransId="{04376307-1B45-004B-9EA8-91AFD7282093}"/>
    <dgm:cxn modelId="{643D5F63-6E12-EC4D-8641-AC43BA51A882}" type="presOf" srcId="{464C939B-C8E8-934D-9999-8B359D7FCCDF}" destId="{0150E7A1-0C7F-A04E-91B5-08A2C3A12359}" srcOrd="0" destOrd="0" presId="urn:microsoft.com/office/officeart/2005/8/layout/balance1"/>
    <dgm:cxn modelId="{C057918E-84D0-C64C-9789-9751EE5FFD63}" srcId="{BD00D26E-268C-E64D-88BC-7353962480B5}" destId="{9727198A-A077-0C42-B5EA-BB900BE078A5}" srcOrd="1" destOrd="0" parTransId="{5D30A9EF-C150-C243-AE4A-49DBFD2AEAB7}" sibTransId="{3771111C-DBA6-594B-8428-C541CC8C34DD}"/>
    <dgm:cxn modelId="{2ADCD391-895D-484A-897D-94E906DD5ABE}" type="presOf" srcId="{497AD510-7ED4-B74B-ABE0-9B98B33D7072}" destId="{349F1B71-8C68-DC4F-9D82-928F2057DBDA}" srcOrd="0" destOrd="0" presId="urn:microsoft.com/office/officeart/2005/8/layout/balance1"/>
    <dgm:cxn modelId="{BB525DD4-1842-E94C-BF35-925FBAEE71C9}" srcId="{BD00D26E-268C-E64D-88BC-7353962480B5}" destId="{497AD510-7ED4-B74B-ABE0-9B98B33D7072}" srcOrd="0" destOrd="0" parTransId="{493B4D2C-DC81-0741-B77B-825F65F85BE9}" sibTransId="{0040E6E9-78FF-7E40-8EFA-63CB9C1D0004}"/>
    <dgm:cxn modelId="{7B311FDD-809E-5140-9FED-A003FF251B83}" type="presOf" srcId="{BD00D26E-268C-E64D-88BC-7353962480B5}" destId="{B641E9E3-6092-5B42-AC2B-EDA9EC88B8B5}" srcOrd="0" destOrd="0" presId="urn:microsoft.com/office/officeart/2005/8/layout/balance1"/>
    <dgm:cxn modelId="{B399EEEA-C05B-9241-B58E-B38F266B8D9B}" type="presOf" srcId="{9727198A-A077-0C42-B5EA-BB900BE078A5}" destId="{A8509090-8E2F-1947-BFC9-2E6E2933E80F}" srcOrd="0" destOrd="0" presId="urn:microsoft.com/office/officeart/2005/8/layout/balance1"/>
    <dgm:cxn modelId="{0859235F-CFB0-CE4F-A2B0-E6B3A2C6B01E}" type="presParOf" srcId="{0150E7A1-0C7F-A04E-91B5-08A2C3A12359}" destId="{BACF19C8-6B4E-C74A-9A7A-347A54062ECE}" srcOrd="0" destOrd="0" presId="urn:microsoft.com/office/officeart/2005/8/layout/balance1"/>
    <dgm:cxn modelId="{6561781D-8753-7542-8DFA-471986A6F4A9}" type="presParOf" srcId="{0150E7A1-0C7F-A04E-91B5-08A2C3A12359}" destId="{967F8B40-7238-0741-9A25-E488EF8809DD}" srcOrd="1" destOrd="0" presId="urn:microsoft.com/office/officeart/2005/8/layout/balance1"/>
    <dgm:cxn modelId="{0B641B74-A5DC-9D46-A54C-B047E2EA9D64}" type="presParOf" srcId="{967F8B40-7238-0741-9A25-E488EF8809DD}" destId="{B641E9E3-6092-5B42-AC2B-EDA9EC88B8B5}" srcOrd="0" destOrd="0" presId="urn:microsoft.com/office/officeart/2005/8/layout/balance1"/>
    <dgm:cxn modelId="{97E5E67D-5A4E-3642-9D2D-1BC8B68BDDAE}" type="presParOf" srcId="{967F8B40-7238-0741-9A25-E488EF8809DD}" destId="{1AE05C3F-D03B-214B-8309-2ED6FB478D42}" srcOrd="1" destOrd="0" presId="urn:microsoft.com/office/officeart/2005/8/layout/balance1"/>
    <dgm:cxn modelId="{115F2151-757C-3A45-B94D-B1B13CAA395A}" type="presParOf" srcId="{0150E7A1-0C7F-A04E-91B5-08A2C3A12359}" destId="{72BC4247-6BA8-1F44-B245-27D62693C669}" srcOrd="2" destOrd="0" presId="urn:microsoft.com/office/officeart/2005/8/layout/balance1"/>
    <dgm:cxn modelId="{EBFE1FCC-EDFF-7F45-8971-F0E837C8E5E8}" type="presParOf" srcId="{72BC4247-6BA8-1F44-B245-27D62693C669}" destId="{95410BB7-F9D1-6244-8501-4B0F77812D86}" srcOrd="0" destOrd="0" presId="urn:microsoft.com/office/officeart/2005/8/layout/balance1"/>
    <dgm:cxn modelId="{62CE3596-7FF5-FD45-8D4F-66CAEE89ACE9}" type="presParOf" srcId="{72BC4247-6BA8-1F44-B245-27D62693C669}" destId="{8CA5525C-B3D8-6A48-BB02-076DD66B0788}" srcOrd="1" destOrd="0" presId="urn:microsoft.com/office/officeart/2005/8/layout/balance1"/>
    <dgm:cxn modelId="{DDC2A6F7-B69C-A54D-9B2A-397C0B8D54EC}" type="presParOf" srcId="{72BC4247-6BA8-1F44-B245-27D62693C669}" destId="{967C1AA6-2F7F-B24A-970B-10E72C6E02DD}" srcOrd="2" destOrd="0" presId="urn:microsoft.com/office/officeart/2005/8/layout/balance1"/>
    <dgm:cxn modelId="{F20F1FA2-C12E-2448-88E3-BCE9B56D7D16}" type="presParOf" srcId="{72BC4247-6BA8-1F44-B245-27D62693C669}" destId="{349F1B71-8C68-DC4F-9D82-928F2057DBDA}" srcOrd="3" destOrd="0" presId="urn:microsoft.com/office/officeart/2005/8/layout/balance1"/>
    <dgm:cxn modelId="{183F2CA7-D8F1-3945-89D5-0316F189FC0E}" type="presParOf" srcId="{72BC4247-6BA8-1F44-B245-27D62693C669}" destId="{A8509090-8E2F-1947-BFC9-2E6E2933E80F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001B07-56BB-4345-BA08-E6BD79482ED8}" type="doc">
      <dgm:prSet loTypeId="urn:microsoft.com/office/officeart/2005/8/layout/balance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EE5E1F4-3F28-EA48-9C24-E1EB91A3387D}">
      <dgm:prSet custT="1"/>
      <dgm:spPr/>
      <dgm:t>
        <a:bodyPr/>
        <a:lstStyle/>
        <a:p>
          <a:r>
            <a:rPr lang="ru-RU" sz="6000" dirty="0"/>
            <a:t>+</a:t>
          </a:r>
        </a:p>
      </dgm:t>
    </dgm:pt>
    <dgm:pt modelId="{118DD174-8AFF-CB46-B6CA-2412781B0E69}" type="parTrans" cxnId="{83AD8E20-5AA9-1C46-A99F-7469E6AD6C7D}">
      <dgm:prSet/>
      <dgm:spPr/>
      <dgm:t>
        <a:bodyPr/>
        <a:lstStyle/>
        <a:p>
          <a:endParaRPr lang="ru-RU"/>
        </a:p>
      </dgm:t>
    </dgm:pt>
    <dgm:pt modelId="{27A017E5-D5DE-4748-89BB-14DD8E3AD03F}" type="sibTrans" cxnId="{83AD8E20-5AA9-1C46-A99F-7469E6AD6C7D}">
      <dgm:prSet/>
      <dgm:spPr/>
      <dgm:t>
        <a:bodyPr/>
        <a:lstStyle/>
        <a:p>
          <a:endParaRPr lang="ru-RU"/>
        </a:p>
      </dgm:t>
    </dgm:pt>
    <dgm:pt modelId="{390F5607-B1B8-9949-AEFA-CBF150D45863}">
      <dgm:prSet custT="1"/>
      <dgm:spPr/>
      <dgm:t>
        <a:bodyPr/>
        <a:lstStyle/>
        <a:p>
          <a:r>
            <a:rPr lang="ru-RU" sz="1400" dirty="0"/>
            <a:t>унификация и типизация для небольших лабораторий</a:t>
          </a:r>
        </a:p>
      </dgm:t>
    </dgm:pt>
    <dgm:pt modelId="{9C55DA75-6C18-6744-94E5-945F03B2D5BA}" type="parTrans" cxnId="{729A74E6-3861-5446-9E67-13F870ACECB4}">
      <dgm:prSet/>
      <dgm:spPr/>
      <dgm:t>
        <a:bodyPr/>
        <a:lstStyle/>
        <a:p>
          <a:endParaRPr lang="ru-RU"/>
        </a:p>
      </dgm:t>
    </dgm:pt>
    <dgm:pt modelId="{61D83C5E-E709-994F-AE82-717675AA5F9C}" type="sibTrans" cxnId="{729A74E6-3861-5446-9E67-13F870ACECB4}">
      <dgm:prSet/>
      <dgm:spPr/>
      <dgm:t>
        <a:bodyPr/>
        <a:lstStyle/>
        <a:p>
          <a:endParaRPr lang="ru-RU"/>
        </a:p>
      </dgm:t>
    </dgm:pt>
    <dgm:pt modelId="{B5575989-4DD7-6A4E-9D80-09C62D4EC4C8}">
      <dgm:prSet custT="1"/>
      <dgm:spPr/>
      <dgm:t>
        <a:bodyPr/>
        <a:lstStyle/>
        <a:p>
          <a:r>
            <a:rPr lang="ru-RU" sz="1400" dirty="0"/>
            <a:t>преемственность лучших практик от крупных лабораторий к небольшим лабораториям</a:t>
          </a:r>
        </a:p>
      </dgm:t>
    </dgm:pt>
    <dgm:pt modelId="{00C37B5C-73A6-034B-BAF0-0A41D8928617}" type="parTrans" cxnId="{EFEDF0AB-7063-924D-B53D-566ECEF70509}">
      <dgm:prSet/>
      <dgm:spPr/>
      <dgm:t>
        <a:bodyPr/>
        <a:lstStyle/>
        <a:p>
          <a:endParaRPr lang="ru-RU"/>
        </a:p>
      </dgm:t>
    </dgm:pt>
    <dgm:pt modelId="{2AE0DF35-1F5A-5A42-B69F-2B6E0A93C581}" type="sibTrans" cxnId="{EFEDF0AB-7063-924D-B53D-566ECEF70509}">
      <dgm:prSet/>
      <dgm:spPr/>
      <dgm:t>
        <a:bodyPr/>
        <a:lstStyle/>
        <a:p>
          <a:endParaRPr lang="ru-RU"/>
        </a:p>
      </dgm:t>
    </dgm:pt>
    <dgm:pt modelId="{30AC38F7-B8B1-4647-81B6-7FB7293449D1}">
      <dgm:prSet custT="1"/>
      <dgm:spPr/>
      <dgm:t>
        <a:bodyPr/>
        <a:lstStyle/>
        <a:p>
          <a:r>
            <a:rPr lang="ru-RU" sz="1400" dirty="0"/>
            <a:t>надежность и индивидуальный подход для крупных лабораторий</a:t>
          </a:r>
        </a:p>
      </dgm:t>
    </dgm:pt>
    <dgm:pt modelId="{8B9FD172-6143-714A-A1F2-35A5AE1CDF77}" type="parTrans" cxnId="{BF158EE4-FEC8-FD46-897D-856D9994863F}">
      <dgm:prSet/>
      <dgm:spPr/>
      <dgm:t>
        <a:bodyPr/>
        <a:lstStyle/>
        <a:p>
          <a:endParaRPr lang="ru-RU"/>
        </a:p>
      </dgm:t>
    </dgm:pt>
    <dgm:pt modelId="{5DB84DA3-981F-624F-ABB7-A1A18393BBDF}" type="sibTrans" cxnId="{BF158EE4-FEC8-FD46-897D-856D9994863F}">
      <dgm:prSet/>
      <dgm:spPr/>
      <dgm:t>
        <a:bodyPr/>
        <a:lstStyle/>
        <a:p>
          <a:endParaRPr lang="ru-RU"/>
        </a:p>
      </dgm:t>
    </dgm:pt>
    <dgm:pt modelId="{A4762520-F48C-6642-AEC3-279A18653247}">
      <dgm:prSet custT="1"/>
      <dgm:spPr/>
      <dgm:t>
        <a:bodyPr/>
        <a:lstStyle/>
        <a:p>
          <a:r>
            <a:rPr lang="ru-RU" sz="6000" dirty="0"/>
            <a:t>-</a:t>
          </a:r>
        </a:p>
      </dgm:t>
    </dgm:pt>
    <dgm:pt modelId="{BAE82F08-CC6B-FE47-82DE-56D94F094EC7}" type="parTrans" cxnId="{520C38B4-8033-744A-881B-DEA6D4FFE0CE}">
      <dgm:prSet/>
      <dgm:spPr/>
      <dgm:t>
        <a:bodyPr/>
        <a:lstStyle/>
        <a:p>
          <a:endParaRPr lang="ru-RU"/>
        </a:p>
      </dgm:t>
    </dgm:pt>
    <dgm:pt modelId="{E8BF57FC-6974-A247-9BDB-88B7A43051B3}" type="sibTrans" cxnId="{520C38B4-8033-744A-881B-DEA6D4FFE0CE}">
      <dgm:prSet/>
      <dgm:spPr/>
      <dgm:t>
        <a:bodyPr/>
        <a:lstStyle/>
        <a:p>
          <a:endParaRPr lang="ru-RU"/>
        </a:p>
      </dgm:t>
    </dgm:pt>
    <dgm:pt modelId="{38B3C52A-A884-4946-A76F-82BB96DE7AFA}" type="pres">
      <dgm:prSet presAssocID="{0B001B07-56BB-4345-BA08-E6BD79482ED8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25C96F4-6CB0-9B43-B855-B5EDF9FDA1EF}" type="pres">
      <dgm:prSet presAssocID="{0B001B07-56BB-4345-BA08-E6BD79482ED8}" presName="dummyMaxCanvas" presStyleCnt="0"/>
      <dgm:spPr/>
    </dgm:pt>
    <dgm:pt modelId="{3A997E70-3AA4-5746-8651-AA2677E6610C}" type="pres">
      <dgm:prSet presAssocID="{0B001B07-56BB-4345-BA08-E6BD79482ED8}" presName="parentComposite" presStyleCnt="0"/>
      <dgm:spPr/>
    </dgm:pt>
    <dgm:pt modelId="{9B355B37-35CA-A545-B037-CBB64B6DAA6D}" type="pres">
      <dgm:prSet presAssocID="{0B001B07-56BB-4345-BA08-E6BD79482ED8}" presName="parent1" presStyleLbl="alignAccFollowNode1" presStyleIdx="0" presStyleCnt="4">
        <dgm:presLayoutVars>
          <dgm:chMax val="4"/>
        </dgm:presLayoutVars>
      </dgm:prSet>
      <dgm:spPr/>
    </dgm:pt>
    <dgm:pt modelId="{DD86C473-8D6D-AD41-BA53-0CBF094312AA}" type="pres">
      <dgm:prSet presAssocID="{0B001B07-56BB-4345-BA08-E6BD79482ED8}" presName="parent2" presStyleLbl="alignAccFollowNode1" presStyleIdx="1" presStyleCnt="4">
        <dgm:presLayoutVars>
          <dgm:chMax val="4"/>
        </dgm:presLayoutVars>
      </dgm:prSet>
      <dgm:spPr/>
    </dgm:pt>
    <dgm:pt modelId="{3D91B372-3AD3-914C-B215-898427F9A7AC}" type="pres">
      <dgm:prSet presAssocID="{0B001B07-56BB-4345-BA08-E6BD79482ED8}" presName="childrenComposite" presStyleCnt="0"/>
      <dgm:spPr/>
    </dgm:pt>
    <dgm:pt modelId="{E4D23F76-32AB-B845-AE96-EF94407D4527}" type="pres">
      <dgm:prSet presAssocID="{0B001B07-56BB-4345-BA08-E6BD79482ED8}" presName="dummyMaxCanvas_ChildArea" presStyleCnt="0"/>
      <dgm:spPr/>
    </dgm:pt>
    <dgm:pt modelId="{27997E51-09D2-B241-9A48-5ED9B7071DC4}" type="pres">
      <dgm:prSet presAssocID="{0B001B07-56BB-4345-BA08-E6BD79482ED8}" presName="fulcrum" presStyleLbl="alignAccFollowNode1" presStyleIdx="2" presStyleCnt="4"/>
      <dgm:spPr/>
    </dgm:pt>
    <dgm:pt modelId="{F57FA137-360D-104C-A390-57868F463414}" type="pres">
      <dgm:prSet presAssocID="{0B001B07-56BB-4345-BA08-E6BD79482ED8}" presName="balance_30" presStyleLbl="alignAccFollowNode1" presStyleIdx="3" presStyleCnt="4">
        <dgm:presLayoutVars>
          <dgm:bulletEnabled val="1"/>
        </dgm:presLayoutVars>
      </dgm:prSet>
      <dgm:spPr/>
    </dgm:pt>
    <dgm:pt modelId="{AC33235D-BFC4-B740-87DE-F249A91F3614}" type="pres">
      <dgm:prSet presAssocID="{0B001B07-56BB-4345-BA08-E6BD79482ED8}" presName="left_30_1" presStyleLbl="node1" presStyleIdx="0" presStyleCnt="3" custScaleX="190985">
        <dgm:presLayoutVars>
          <dgm:bulletEnabled val="1"/>
        </dgm:presLayoutVars>
      </dgm:prSet>
      <dgm:spPr/>
    </dgm:pt>
    <dgm:pt modelId="{773D4D32-EDBA-144C-A167-16E1842CE9C1}" type="pres">
      <dgm:prSet presAssocID="{0B001B07-56BB-4345-BA08-E6BD79482ED8}" presName="left_30_2" presStyleLbl="node1" presStyleIdx="1" presStyleCnt="3" custScaleX="190985" custLinFactNeighborY="8136">
        <dgm:presLayoutVars>
          <dgm:bulletEnabled val="1"/>
        </dgm:presLayoutVars>
      </dgm:prSet>
      <dgm:spPr/>
    </dgm:pt>
    <dgm:pt modelId="{F0BE3110-7B4D-A645-8907-E6F4A4E0262A}" type="pres">
      <dgm:prSet presAssocID="{0B001B07-56BB-4345-BA08-E6BD79482ED8}" presName="left_30_3" presStyleLbl="node1" presStyleIdx="2" presStyleCnt="3" custScaleX="190985" custScaleY="129756">
        <dgm:presLayoutVars>
          <dgm:bulletEnabled val="1"/>
        </dgm:presLayoutVars>
      </dgm:prSet>
      <dgm:spPr/>
    </dgm:pt>
  </dgm:ptLst>
  <dgm:cxnLst>
    <dgm:cxn modelId="{83AD8E20-5AA9-1C46-A99F-7469E6AD6C7D}" srcId="{0B001B07-56BB-4345-BA08-E6BD79482ED8}" destId="{7EE5E1F4-3F28-EA48-9C24-E1EB91A3387D}" srcOrd="0" destOrd="0" parTransId="{118DD174-8AFF-CB46-B6CA-2412781B0E69}" sibTransId="{27A017E5-D5DE-4748-89BB-14DD8E3AD03F}"/>
    <dgm:cxn modelId="{94AEF42E-5028-D543-B1EB-EDAD4A1C4EC0}" type="presOf" srcId="{0B001B07-56BB-4345-BA08-E6BD79482ED8}" destId="{38B3C52A-A884-4946-A76F-82BB96DE7AFA}" srcOrd="0" destOrd="0" presId="urn:microsoft.com/office/officeart/2005/8/layout/balance1"/>
    <dgm:cxn modelId="{7E01F349-7321-C644-9650-BC169D9A69CC}" type="presOf" srcId="{7EE5E1F4-3F28-EA48-9C24-E1EB91A3387D}" destId="{9B355B37-35CA-A545-B037-CBB64B6DAA6D}" srcOrd="0" destOrd="0" presId="urn:microsoft.com/office/officeart/2005/8/layout/balance1"/>
    <dgm:cxn modelId="{C1B38F5C-F5A6-3E45-B9E7-E6B4F8812D04}" type="presOf" srcId="{B5575989-4DD7-6A4E-9D80-09C62D4EC4C8}" destId="{F0BE3110-7B4D-A645-8907-E6F4A4E0262A}" srcOrd="0" destOrd="0" presId="urn:microsoft.com/office/officeart/2005/8/layout/balance1"/>
    <dgm:cxn modelId="{37A1715F-E0A3-134F-92D9-3E3B2992406B}" type="presOf" srcId="{30AC38F7-B8B1-4647-81B6-7FB7293449D1}" destId="{AC33235D-BFC4-B740-87DE-F249A91F3614}" srcOrd="0" destOrd="0" presId="urn:microsoft.com/office/officeart/2005/8/layout/balance1"/>
    <dgm:cxn modelId="{B7EF7597-5AA8-2740-9914-629D7CA198A5}" type="presOf" srcId="{390F5607-B1B8-9949-AEFA-CBF150D45863}" destId="{773D4D32-EDBA-144C-A167-16E1842CE9C1}" srcOrd="0" destOrd="0" presId="urn:microsoft.com/office/officeart/2005/8/layout/balance1"/>
    <dgm:cxn modelId="{EFEDF0AB-7063-924D-B53D-566ECEF70509}" srcId="{7EE5E1F4-3F28-EA48-9C24-E1EB91A3387D}" destId="{B5575989-4DD7-6A4E-9D80-09C62D4EC4C8}" srcOrd="2" destOrd="0" parTransId="{00C37B5C-73A6-034B-BAF0-0A41D8928617}" sibTransId="{2AE0DF35-1F5A-5A42-B69F-2B6E0A93C581}"/>
    <dgm:cxn modelId="{C18C61B1-346C-A04D-AA13-44AF85D309C3}" type="presOf" srcId="{A4762520-F48C-6642-AEC3-279A18653247}" destId="{DD86C473-8D6D-AD41-BA53-0CBF094312AA}" srcOrd="0" destOrd="0" presId="urn:microsoft.com/office/officeart/2005/8/layout/balance1"/>
    <dgm:cxn modelId="{520C38B4-8033-744A-881B-DEA6D4FFE0CE}" srcId="{0B001B07-56BB-4345-BA08-E6BD79482ED8}" destId="{A4762520-F48C-6642-AEC3-279A18653247}" srcOrd="1" destOrd="0" parTransId="{BAE82F08-CC6B-FE47-82DE-56D94F094EC7}" sibTransId="{E8BF57FC-6974-A247-9BDB-88B7A43051B3}"/>
    <dgm:cxn modelId="{BF158EE4-FEC8-FD46-897D-856D9994863F}" srcId="{7EE5E1F4-3F28-EA48-9C24-E1EB91A3387D}" destId="{30AC38F7-B8B1-4647-81B6-7FB7293449D1}" srcOrd="0" destOrd="0" parTransId="{8B9FD172-6143-714A-A1F2-35A5AE1CDF77}" sibTransId="{5DB84DA3-981F-624F-ABB7-A1A18393BBDF}"/>
    <dgm:cxn modelId="{729A74E6-3861-5446-9E67-13F870ACECB4}" srcId="{7EE5E1F4-3F28-EA48-9C24-E1EB91A3387D}" destId="{390F5607-B1B8-9949-AEFA-CBF150D45863}" srcOrd="1" destOrd="0" parTransId="{9C55DA75-6C18-6744-94E5-945F03B2D5BA}" sibTransId="{61D83C5E-E709-994F-AE82-717675AA5F9C}"/>
    <dgm:cxn modelId="{D1B119CF-885B-6C49-A736-D7C49CDB03AC}" type="presParOf" srcId="{38B3C52A-A884-4946-A76F-82BB96DE7AFA}" destId="{A25C96F4-6CB0-9B43-B855-B5EDF9FDA1EF}" srcOrd="0" destOrd="0" presId="urn:microsoft.com/office/officeart/2005/8/layout/balance1"/>
    <dgm:cxn modelId="{7EA8364F-B391-764F-872D-E06DB19A4168}" type="presParOf" srcId="{38B3C52A-A884-4946-A76F-82BB96DE7AFA}" destId="{3A997E70-3AA4-5746-8651-AA2677E6610C}" srcOrd="1" destOrd="0" presId="urn:microsoft.com/office/officeart/2005/8/layout/balance1"/>
    <dgm:cxn modelId="{1AE13321-523D-BB41-9BC2-5D617B04B280}" type="presParOf" srcId="{3A997E70-3AA4-5746-8651-AA2677E6610C}" destId="{9B355B37-35CA-A545-B037-CBB64B6DAA6D}" srcOrd="0" destOrd="0" presId="urn:microsoft.com/office/officeart/2005/8/layout/balance1"/>
    <dgm:cxn modelId="{E267CD79-9A5E-8142-AFA5-0370A8432A68}" type="presParOf" srcId="{3A997E70-3AA4-5746-8651-AA2677E6610C}" destId="{DD86C473-8D6D-AD41-BA53-0CBF094312AA}" srcOrd="1" destOrd="0" presId="urn:microsoft.com/office/officeart/2005/8/layout/balance1"/>
    <dgm:cxn modelId="{8BF5E51C-2CE4-8048-85F8-D0BAE0FDE6E7}" type="presParOf" srcId="{38B3C52A-A884-4946-A76F-82BB96DE7AFA}" destId="{3D91B372-3AD3-914C-B215-898427F9A7AC}" srcOrd="2" destOrd="0" presId="urn:microsoft.com/office/officeart/2005/8/layout/balance1"/>
    <dgm:cxn modelId="{91A6B434-7F7D-E245-AACE-21E3D292DEC3}" type="presParOf" srcId="{3D91B372-3AD3-914C-B215-898427F9A7AC}" destId="{E4D23F76-32AB-B845-AE96-EF94407D4527}" srcOrd="0" destOrd="0" presId="urn:microsoft.com/office/officeart/2005/8/layout/balance1"/>
    <dgm:cxn modelId="{E7BA0B3E-16C9-8243-B076-C8433194CD22}" type="presParOf" srcId="{3D91B372-3AD3-914C-B215-898427F9A7AC}" destId="{27997E51-09D2-B241-9A48-5ED9B7071DC4}" srcOrd="1" destOrd="0" presId="urn:microsoft.com/office/officeart/2005/8/layout/balance1"/>
    <dgm:cxn modelId="{9ED650B1-0416-FA4D-A2CB-550D85A197B1}" type="presParOf" srcId="{3D91B372-3AD3-914C-B215-898427F9A7AC}" destId="{F57FA137-360D-104C-A390-57868F463414}" srcOrd="2" destOrd="0" presId="urn:microsoft.com/office/officeart/2005/8/layout/balance1"/>
    <dgm:cxn modelId="{9B115CEB-FE92-1F4E-B11F-DE40D020BFCA}" type="presParOf" srcId="{3D91B372-3AD3-914C-B215-898427F9A7AC}" destId="{AC33235D-BFC4-B740-87DE-F249A91F3614}" srcOrd="3" destOrd="0" presId="urn:microsoft.com/office/officeart/2005/8/layout/balance1"/>
    <dgm:cxn modelId="{013F5BF6-4FDD-F140-AB2D-1E95CB464997}" type="presParOf" srcId="{3D91B372-3AD3-914C-B215-898427F9A7AC}" destId="{773D4D32-EDBA-144C-A167-16E1842CE9C1}" srcOrd="4" destOrd="0" presId="urn:microsoft.com/office/officeart/2005/8/layout/balance1"/>
    <dgm:cxn modelId="{426F15A0-4933-6345-9F1E-F3AE41470F95}" type="presParOf" srcId="{3D91B372-3AD3-914C-B215-898427F9A7AC}" destId="{F0BE3110-7B4D-A645-8907-E6F4A4E0262A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1CD730-DB49-494C-A203-01229291C700}" type="doc">
      <dgm:prSet loTypeId="urn:microsoft.com/office/officeart/2008/layout/VerticalCurvedList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F23FCFFA-3B6D-A64B-B537-C172B057B7AB}">
      <dgm:prSet/>
      <dgm:spPr/>
      <dgm:t>
        <a:bodyPr/>
        <a:lstStyle/>
        <a:p>
          <a:pPr rtl="0"/>
          <a:r>
            <a:rPr lang="ru-RU" dirty="0"/>
            <a:t>Задать правила информационного обмена между различными участниками</a:t>
          </a:r>
        </a:p>
      </dgm:t>
    </dgm:pt>
    <dgm:pt modelId="{48D9E48E-32DC-D14A-94C5-4C425B211722}" type="parTrans" cxnId="{2989E944-0B26-324B-81C8-F5E2D202299E}">
      <dgm:prSet/>
      <dgm:spPr/>
      <dgm:t>
        <a:bodyPr/>
        <a:lstStyle/>
        <a:p>
          <a:endParaRPr lang="ru-RU"/>
        </a:p>
      </dgm:t>
    </dgm:pt>
    <dgm:pt modelId="{CE1DB859-AEB3-314A-ADA2-8150788250B5}" type="sibTrans" cxnId="{2989E944-0B26-324B-81C8-F5E2D202299E}">
      <dgm:prSet/>
      <dgm:spPr/>
      <dgm:t>
        <a:bodyPr/>
        <a:lstStyle/>
        <a:p>
          <a:endParaRPr lang="ru-RU"/>
        </a:p>
      </dgm:t>
    </dgm:pt>
    <dgm:pt modelId="{92BED4C2-CEB5-6945-A8ED-D4A521533F15}">
      <dgm:prSet/>
      <dgm:spPr/>
      <dgm:t>
        <a:bodyPr/>
        <a:lstStyle/>
        <a:p>
          <a:pPr rtl="0"/>
          <a:r>
            <a:rPr lang="ru-RU" dirty="0"/>
            <a:t>Задавать уровень информатизации для участников</a:t>
          </a:r>
        </a:p>
      </dgm:t>
    </dgm:pt>
    <dgm:pt modelId="{FC24F4CA-D472-D945-B94D-50518B35C5BD}" type="parTrans" cxnId="{A98A0B52-22FD-714E-B934-FBF75C4B93FE}">
      <dgm:prSet/>
      <dgm:spPr/>
      <dgm:t>
        <a:bodyPr/>
        <a:lstStyle/>
        <a:p>
          <a:endParaRPr lang="ru-RU"/>
        </a:p>
      </dgm:t>
    </dgm:pt>
    <dgm:pt modelId="{48A79F05-98BE-DD47-9338-9F16696F768D}" type="sibTrans" cxnId="{A98A0B52-22FD-714E-B934-FBF75C4B93FE}">
      <dgm:prSet/>
      <dgm:spPr/>
      <dgm:t>
        <a:bodyPr/>
        <a:lstStyle/>
        <a:p>
          <a:endParaRPr lang="ru-RU"/>
        </a:p>
      </dgm:t>
    </dgm:pt>
    <dgm:pt modelId="{ADFA0236-406C-5A4E-89F2-266304DE7A06}">
      <dgm:prSet/>
      <dgm:spPr/>
      <dgm:t>
        <a:bodyPr/>
        <a:lstStyle/>
        <a:p>
          <a:pPr rtl="0"/>
          <a:r>
            <a:rPr lang="ru-RU"/>
            <a:t>Накапливать данные ЛИ</a:t>
          </a:r>
        </a:p>
      </dgm:t>
    </dgm:pt>
    <dgm:pt modelId="{F7F863D8-D641-104B-A3C6-FA3835995DCE}" type="parTrans" cxnId="{724E487D-DAF1-3F40-9B5C-B8D7CBC6EC13}">
      <dgm:prSet/>
      <dgm:spPr/>
      <dgm:t>
        <a:bodyPr/>
        <a:lstStyle/>
        <a:p>
          <a:endParaRPr lang="ru-RU"/>
        </a:p>
      </dgm:t>
    </dgm:pt>
    <dgm:pt modelId="{5F58DAA4-597D-CE49-B74F-62280B291B87}" type="sibTrans" cxnId="{724E487D-DAF1-3F40-9B5C-B8D7CBC6EC13}">
      <dgm:prSet/>
      <dgm:spPr/>
      <dgm:t>
        <a:bodyPr/>
        <a:lstStyle/>
        <a:p>
          <a:endParaRPr lang="ru-RU"/>
        </a:p>
      </dgm:t>
    </dgm:pt>
    <dgm:pt modelId="{0CA9F612-89A2-684E-A9FA-A0ADA99D58FA}">
      <dgm:prSet/>
      <dgm:spPr/>
      <dgm:t>
        <a:bodyPr/>
        <a:lstStyle/>
        <a:p>
          <a:pPr rtl="0"/>
          <a:r>
            <a:rPr lang="ru-RU"/>
            <a:t>Анализировать данные ЛИ</a:t>
          </a:r>
        </a:p>
      </dgm:t>
    </dgm:pt>
    <dgm:pt modelId="{31E2AC61-8A58-4B41-9C7F-CF22AC38E9F5}" type="parTrans" cxnId="{F523DE69-72B6-8748-8AAC-F0428B5460AE}">
      <dgm:prSet/>
      <dgm:spPr/>
      <dgm:t>
        <a:bodyPr/>
        <a:lstStyle/>
        <a:p>
          <a:endParaRPr lang="ru-RU"/>
        </a:p>
      </dgm:t>
    </dgm:pt>
    <dgm:pt modelId="{27AA6B49-C8BA-F544-9CA3-CDD484BAC616}" type="sibTrans" cxnId="{F523DE69-72B6-8748-8AAC-F0428B5460AE}">
      <dgm:prSet/>
      <dgm:spPr/>
      <dgm:t>
        <a:bodyPr/>
        <a:lstStyle/>
        <a:p>
          <a:endParaRPr lang="ru-RU"/>
        </a:p>
      </dgm:t>
    </dgm:pt>
    <dgm:pt modelId="{F5B1F0E2-6DC6-D44F-AC8D-BB29EFB6CD96}">
      <dgm:prSet/>
      <dgm:spPr/>
      <dgm:t>
        <a:bodyPr/>
        <a:lstStyle/>
        <a:p>
          <a:pPr rtl="0"/>
          <a:r>
            <a:rPr lang="ru-RU"/>
            <a:t>Предоставлять данные ЛИ другим участникам</a:t>
          </a:r>
        </a:p>
      </dgm:t>
    </dgm:pt>
    <dgm:pt modelId="{01614400-F9F6-9348-808E-69307B66AFC9}" type="parTrans" cxnId="{CD34B106-6DD5-BF45-8501-14741B55690B}">
      <dgm:prSet/>
      <dgm:spPr/>
      <dgm:t>
        <a:bodyPr/>
        <a:lstStyle/>
        <a:p>
          <a:endParaRPr lang="ru-RU"/>
        </a:p>
      </dgm:t>
    </dgm:pt>
    <dgm:pt modelId="{8D70DD88-83B4-F944-BB23-B58840655B52}" type="sibTrans" cxnId="{CD34B106-6DD5-BF45-8501-14741B55690B}">
      <dgm:prSet/>
      <dgm:spPr/>
      <dgm:t>
        <a:bodyPr/>
        <a:lstStyle/>
        <a:p>
          <a:endParaRPr lang="ru-RU"/>
        </a:p>
      </dgm:t>
    </dgm:pt>
    <dgm:pt modelId="{8F1F4CC3-57D5-154C-8B0D-B7BEB0FD5CB7}">
      <dgm:prSet/>
      <dgm:spPr/>
      <dgm:t>
        <a:bodyPr/>
        <a:lstStyle/>
        <a:p>
          <a:pPr rtl="0"/>
          <a:r>
            <a:rPr lang="ru-RU"/>
            <a:t>Проверять и контролировать данные ЛИ на разных этапах</a:t>
          </a:r>
        </a:p>
      </dgm:t>
    </dgm:pt>
    <dgm:pt modelId="{37A5021E-3CA1-464C-88C6-DCA78029770D}" type="parTrans" cxnId="{1B384157-4DB0-354E-B032-B5284C80F670}">
      <dgm:prSet/>
      <dgm:spPr/>
      <dgm:t>
        <a:bodyPr/>
        <a:lstStyle/>
        <a:p>
          <a:endParaRPr lang="ru-RU"/>
        </a:p>
      </dgm:t>
    </dgm:pt>
    <dgm:pt modelId="{59C25CF8-2FAE-1F4E-B050-BFAE2E84F261}" type="sibTrans" cxnId="{1B384157-4DB0-354E-B032-B5284C80F670}">
      <dgm:prSet/>
      <dgm:spPr/>
      <dgm:t>
        <a:bodyPr/>
        <a:lstStyle/>
        <a:p>
          <a:endParaRPr lang="ru-RU"/>
        </a:p>
      </dgm:t>
    </dgm:pt>
    <dgm:pt modelId="{101A0D39-1503-7C42-A55B-7286093F7B23}" type="pres">
      <dgm:prSet presAssocID="{8A1CD730-DB49-494C-A203-01229291C700}" presName="Name0" presStyleCnt="0">
        <dgm:presLayoutVars>
          <dgm:chMax val="7"/>
          <dgm:chPref val="7"/>
          <dgm:dir/>
        </dgm:presLayoutVars>
      </dgm:prSet>
      <dgm:spPr/>
    </dgm:pt>
    <dgm:pt modelId="{26A9899A-9309-2F4B-901E-842B27AE9F22}" type="pres">
      <dgm:prSet presAssocID="{8A1CD730-DB49-494C-A203-01229291C700}" presName="Name1" presStyleCnt="0"/>
      <dgm:spPr/>
    </dgm:pt>
    <dgm:pt modelId="{DBD824AE-5583-2744-ABC9-DB4C805997C1}" type="pres">
      <dgm:prSet presAssocID="{8A1CD730-DB49-494C-A203-01229291C700}" presName="cycle" presStyleCnt="0"/>
      <dgm:spPr/>
    </dgm:pt>
    <dgm:pt modelId="{12BC901A-3375-F64C-B7E0-42B6242A8C5C}" type="pres">
      <dgm:prSet presAssocID="{8A1CD730-DB49-494C-A203-01229291C700}" presName="srcNode" presStyleLbl="node1" presStyleIdx="0" presStyleCnt="6"/>
      <dgm:spPr/>
    </dgm:pt>
    <dgm:pt modelId="{7C1BD759-3156-884D-8C1A-121073B3D00D}" type="pres">
      <dgm:prSet presAssocID="{8A1CD730-DB49-494C-A203-01229291C700}" presName="conn" presStyleLbl="parChTrans1D2" presStyleIdx="0" presStyleCnt="1"/>
      <dgm:spPr/>
    </dgm:pt>
    <dgm:pt modelId="{F0CA70F2-F6C3-2743-B840-97D4EDEBB17F}" type="pres">
      <dgm:prSet presAssocID="{8A1CD730-DB49-494C-A203-01229291C700}" presName="extraNode" presStyleLbl="node1" presStyleIdx="0" presStyleCnt="6"/>
      <dgm:spPr/>
    </dgm:pt>
    <dgm:pt modelId="{1A68EAA5-ED88-F744-B563-003B7C3668CC}" type="pres">
      <dgm:prSet presAssocID="{8A1CD730-DB49-494C-A203-01229291C700}" presName="dstNode" presStyleLbl="node1" presStyleIdx="0" presStyleCnt="6"/>
      <dgm:spPr/>
    </dgm:pt>
    <dgm:pt modelId="{D215FA31-F754-8440-942F-14084EF18063}" type="pres">
      <dgm:prSet presAssocID="{F23FCFFA-3B6D-A64B-B537-C172B057B7AB}" presName="text_1" presStyleLbl="node1" presStyleIdx="0" presStyleCnt="6">
        <dgm:presLayoutVars>
          <dgm:bulletEnabled val="1"/>
        </dgm:presLayoutVars>
      </dgm:prSet>
      <dgm:spPr/>
    </dgm:pt>
    <dgm:pt modelId="{501394AE-CFFF-944F-A010-290250BEFB5A}" type="pres">
      <dgm:prSet presAssocID="{F23FCFFA-3B6D-A64B-B537-C172B057B7AB}" presName="accent_1" presStyleCnt="0"/>
      <dgm:spPr/>
    </dgm:pt>
    <dgm:pt modelId="{07D1EC7E-B56A-704C-8D78-802326E9E235}" type="pres">
      <dgm:prSet presAssocID="{F23FCFFA-3B6D-A64B-B537-C172B057B7AB}" presName="accentRepeatNode" presStyleLbl="solidFgAcc1" presStyleIdx="0" presStyleCnt="6"/>
      <dgm:spPr/>
    </dgm:pt>
    <dgm:pt modelId="{05446911-F484-A841-B68D-88CF9E80E47B}" type="pres">
      <dgm:prSet presAssocID="{92BED4C2-CEB5-6945-A8ED-D4A521533F15}" presName="text_2" presStyleLbl="node1" presStyleIdx="1" presStyleCnt="6">
        <dgm:presLayoutVars>
          <dgm:bulletEnabled val="1"/>
        </dgm:presLayoutVars>
      </dgm:prSet>
      <dgm:spPr/>
    </dgm:pt>
    <dgm:pt modelId="{D9FEA81E-9444-5045-8DC1-4FF62C3CD3AA}" type="pres">
      <dgm:prSet presAssocID="{92BED4C2-CEB5-6945-A8ED-D4A521533F15}" presName="accent_2" presStyleCnt="0"/>
      <dgm:spPr/>
    </dgm:pt>
    <dgm:pt modelId="{94067234-7CFD-DE4E-999C-33EF935A6D32}" type="pres">
      <dgm:prSet presAssocID="{92BED4C2-CEB5-6945-A8ED-D4A521533F15}" presName="accentRepeatNode" presStyleLbl="solidFgAcc1" presStyleIdx="1" presStyleCnt="6"/>
      <dgm:spPr/>
    </dgm:pt>
    <dgm:pt modelId="{A3496492-B635-F743-81DF-D98DF605CB40}" type="pres">
      <dgm:prSet presAssocID="{ADFA0236-406C-5A4E-89F2-266304DE7A06}" presName="text_3" presStyleLbl="node1" presStyleIdx="2" presStyleCnt="6">
        <dgm:presLayoutVars>
          <dgm:bulletEnabled val="1"/>
        </dgm:presLayoutVars>
      </dgm:prSet>
      <dgm:spPr/>
    </dgm:pt>
    <dgm:pt modelId="{B06157A0-4B24-F641-8FFD-722FC528FDD9}" type="pres">
      <dgm:prSet presAssocID="{ADFA0236-406C-5A4E-89F2-266304DE7A06}" presName="accent_3" presStyleCnt="0"/>
      <dgm:spPr/>
    </dgm:pt>
    <dgm:pt modelId="{E72A06A8-42C0-A144-9EB2-C090BBC3718E}" type="pres">
      <dgm:prSet presAssocID="{ADFA0236-406C-5A4E-89F2-266304DE7A06}" presName="accentRepeatNode" presStyleLbl="solidFgAcc1" presStyleIdx="2" presStyleCnt="6"/>
      <dgm:spPr/>
    </dgm:pt>
    <dgm:pt modelId="{FB986EC0-85A3-3946-A122-6B4063579032}" type="pres">
      <dgm:prSet presAssocID="{0CA9F612-89A2-684E-A9FA-A0ADA99D58FA}" presName="text_4" presStyleLbl="node1" presStyleIdx="3" presStyleCnt="6">
        <dgm:presLayoutVars>
          <dgm:bulletEnabled val="1"/>
        </dgm:presLayoutVars>
      </dgm:prSet>
      <dgm:spPr/>
    </dgm:pt>
    <dgm:pt modelId="{9B27E93B-B323-7941-B439-E3AB2ECD5E73}" type="pres">
      <dgm:prSet presAssocID="{0CA9F612-89A2-684E-A9FA-A0ADA99D58FA}" presName="accent_4" presStyleCnt="0"/>
      <dgm:spPr/>
    </dgm:pt>
    <dgm:pt modelId="{549D384B-6D4E-6649-A23F-18F595E5ED01}" type="pres">
      <dgm:prSet presAssocID="{0CA9F612-89A2-684E-A9FA-A0ADA99D58FA}" presName="accentRepeatNode" presStyleLbl="solidFgAcc1" presStyleIdx="3" presStyleCnt="6"/>
      <dgm:spPr/>
    </dgm:pt>
    <dgm:pt modelId="{D3B36C0A-136C-974F-8F5C-B82FF4038FA3}" type="pres">
      <dgm:prSet presAssocID="{F5B1F0E2-6DC6-D44F-AC8D-BB29EFB6CD96}" presName="text_5" presStyleLbl="node1" presStyleIdx="4" presStyleCnt="6">
        <dgm:presLayoutVars>
          <dgm:bulletEnabled val="1"/>
        </dgm:presLayoutVars>
      </dgm:prSet>
      <dgm:spPr/>
    </dgm:pt>
    <dgm:pt modelId="{A8CE9380-B78F-FF48-B33C-627F717DE636}" type="pres">
      <dgm:prSet presAssocID="{F5B1F0E2-6DC6-D44F-AC8D-BB29EFB6CD96}" presName="accent_5" presStyleCnt="0"/>
      <dgm:spPr/>
    </dgm:pt>
    <dgm:pt modelId="{D19DF042-56F1-BF4E-AA9C-B34F782B0F5F}" type="pres">
      <dgm:prSet presAssocID="{F5B1F0E2-6DC6-D44F-AC8D-BB29EFB6CD96}" presName="accentRepeatNode" presStyleLbl="solidFgAcc1" presStyleIdx="4" presStyleCnt="6"/>
      <dgm:spPr/>
    </dgm:pt>
    <dgm:pt modelId="{051833AD-44E0-0B41-B483-5006D42CBD70}" type="pres">
      <dgm:prSet presAssocID="{8F1F4CC3-57D5-154C-8B0D-B7BEB0FD5CB7}" presName="text_6" presStyleLbl="node1" presStyleIdx="5" presStyleCnt="6">
        <dgm:presLayoutVars>
          <dgm:bulletEnabled val="1"/>
        </dgm:presLayoutVars>
      </dgm:prSet>
      <dgm:spPr/>
    </dgm:pt>
    <dgm:pt modelId="{FBE1F2E5-1567-3E40-832F-02274738AEB4}" type="pres">
      <dgm:prSet presAssocID="{8F1F4CC3-57D5-154C-8B0D-B7BEB0FD5CB7}" presName="accent_6" presStyleCnt="0"/>
      <dgm:spPr/>
    </dgm:pt>
    <dgm:pt modelId="{362260FE-21F1-3D49-A625-1791A10DB7C9}" type="pres">
      <dgm:prSet presAssocID="{8F1F4CC3-57D5-154C-8B0D-B7BEB0FD5CB7}" presName="accentRepeatNode" presStyleLbl="solidFgAcc1" presStyleIdx="5" presStyleCnt="6"/>
      <dgm:spPr/>
    </dgm:pt>
  </dgm:ptLst>
  <dgm:cxnLst>
    <dgm:cxn modelId="{CD34B106-6DD5-BF45-8501-14741B55690B}" srcId="{8A1CD730-DB49-494C-A203-01229291C700}" destId="{F5B1F0E2-6DC6-D44F-AC8D-BB29EFB6CD96}" srcOrd="4" destOrd="0" parTransId="{01614400-F9F6-9348-808E-69307B66AFC9}" sibTransId="{8D70DD88-83B4-F944-BB23-B58840655B52}"/>
    <dgm:cxn modelId="{2989E944-0B26-324B-81C8-F5E2D202299E}" srcId="{8A1CD730-DB49-494C-A203-01229291C700}" destId="{F23FCFFA-3B6D-A64B-B537-C172B057B7AB}" srcOrd="0" destOrd="0" parTransId="{48D9E48E-32DC-D14A-94C5-4C425B211722}" sibTransId="{CE1DB859-AEB3-314A-ADA2-8150788250B5}"/>
    <dgm:cxn modelId="{A98A0B52-22FD-714E-B934-FBF75C4B93FE}" srcId="{8A1CD730-DB49-494C-A203-01229291C700}" destId="{92BED4C2-CEB5-6945-A8ED-D4A521533F15}" srcOrd="1" destOrd="0" parTransId="{FC24F4CA-D472-D945-B94D-50518B35C5BD}" sibTransId="{48A79F05-98BE-DD47-9338-9F16696F768D}"/>
    <dgm:cxn modelId="{1B384157-4DB0-354E-B032-B5284C80F670}" srcId="{8A1CD730-DB49-494C-A203-01229291C700}" destId="{8F1F4CC3-57D5-154C-8B0D-B7BEB0FD5CB7}" srcOrd="5" destOrd="0" parTransId="{37A5021E-3CA1-464C-88C6-DCA78029770D}" sibTransId="{59C25CF8-2FAE-1F4E-B050-BFAE2E84F261}"/>
    <dgm:cxn modelId="{A0A06F67-CBFD-254E-9839-804DA865DCAA}" type="presOf" srcId="{F5B1F0E2-6DC6-D44F-AC8D-BB29EFB6CD96}" destId="{D3B36C0A-136C-974F-8F5C-B82FF4038FA3}" srcOrd="0" destOrd="0" presId="urn:microsoft.com/office/officeart/2008/layout/VerticalCurvedList"/>
    <dgm:cxn modelId="{F523DE69-72B6-8748-8AAC-F0428B5460AE}" srcId="{8A1CD730-DB49-494C-A203-01229291C700}" destId="{0CA9F612-89A2-684E-A9FA-A0ADA99D58FA}" srcOrd="3" destOrd="0" parTransId="{31E2AC61-8A58-4B41-9C7F-CF22AC38E9F5}" sibTransId="{27AA6B49-C8BA-F544-9CA3-CDD484BAC616}"/>
    <dgm:cxn modelId="{724E487D-DAF1-3F40-9B5C-B8D7CBC6EC13}" srcId="{8A1CD730-DB49-494C-A203-01229291C700}" destId="{ADFA0236-406C-5A4E-89F2-266304DE7A06}" srcOrd="2" destOrd="0" parTransId="{F7F863D8-D641-104B-A3C6-FA3835995DCE}" sibTransId="{5F58DAA4-597D-CE49-B74F-62280B291B87}"/>
    <dgm:cxn modelId="{A70854A6-8809-DD4C-982A-BBEF82AE307C}" type="presOf" srcId="{92BED4C2-CEB5-6945-A8ED-D4A521533F15}" destId="{05446911-F484-A841-B68D-88CF9E80E47B}" srcOrd="0" destOrd="0" presId="urn:microsoft.com/office/officeart/2008/layout/VerticalCurvedList"/>
    <dgm:cxn modelId="{146F81A7-9AFF-2649-8731-BC7A9339DFD3}" type="presOf" srcId="{F23FCFFA-3B6D-A64B-B537-C172B057B7AB}" destId="{D215FA31-F754-8440-942F-14084EF18063}" srcOrd="0" destOrd="0" presId="urn:microsoft.com/office/officeart/2008/layout/VerticalCurvedList"/>
    <dgm:cxn modelId="{AA600AC4-D2F6-294C-8864-40611546C0AF}" type="presOf" srcId="{ADFA0236-406C-5A4E-89F2-266304DE7A06}" destId="{A3496492-B635-F743-81DF-D98DF605CB40}" srcOrd="0" destOrd="0" presId="urn:microsoft.com/office/officeart/2008/layout/VerticalCurvedList"/>
    <dgm:cxn modelId="{6025D4D0-2F77-8645-A74B-1C161E1BEBF7}" type="presOf" srcId="{8F1F4CC3-57D5-154C-8B0D-B7BEB0FD5CB7}" destId="{051833AD-44E0-0B41-B483-5006D42CBD70}" srcOrd="0" destOrd="0" presId="urn:microsoft.com/office/officeart/2008/layout/VerticalCurvedList"/>
    <dgm:cxn modelId="{E1AD2FDB-8BFD-C142-9377-2EBBE2B7C31A}" type="presOf" srcId="{0CA9F612-89A2-684E-A9FA-A0ADA99D58FA}" destId="{FB986EC0-85A3-3946-A122-6B4063579032}" srcOrd="0" destOrd="0" presId="urn:microsoft.com/office/officeart/2008/layout/VerticalCurvedList"/>
    <dgm:cxn modelId="{43D0A2EE-D25B-DD49-B9D1-5ED75954019B}" type="presOf" srcId="{CE1DB859-AEB3-314A-ADA2-8150788250B5}" destId="{7C1BD759-3156-884D-8C1A-121073B3D00D}" srcOrd="0" destOrd="0" presId="urn:microsoft.com/office/officeart/2008/layout/VerticalCurvedList"/>
    <dgm:cxn modelId="{47B81CF8-207A-A84A-AC88-A4E3A09019D5}" type="presOf" srcId="{8A1CD730-DB49-494C-A203-01229291C700}" destId="{101A0D39-1503-7C42-A55B-7286093F7B23}" srcOrd="0" destOrd="0" presId="urn:microsoft.com/office/officeart/2008/layout/VerticalCurvedList"/>
    <dgm:cxn modelId="{140FB5C4-4416-2746-B669-C0CFE18C272A}" type="presParOf" srcId="{101A0D39-1503-7C42-A55B-7286093F7B23}" destId="{26A9899A-9309-2F4B-901E-842B27AE9F22}" srcOrd="0" destOrd="0" presId="urn:microsoft.com/office/officeart/2008/layout/VerticalCurvedList"/>
    <dgm:cxn modelId="{51DF483A-BCEA-CD47-B0B6-816696BCEBEB}" type="presParOf" srcId="{26A9899A-9309-2F4B-901E-842B27AE9F22}" destId="{DBD824AE-5583-2744-ABC9-DB4C805997C1}" srcOrd="0" destOrd="0" presId="urn:microsoft.com/office/officeart/2008/layout/VerticalCurvedList"/>
    <dgm:cxn modelId="{9BBE3842-9297-364C-BAA7-B452B5039071}" type="presParOf" srcId="{DBD824AE-5583-2744-ABC9-DB4C805997C1}" destId="{12BC901A-3375-F64C-B7E0-42B6242A8C5C}" srcOrd="0" destOrd="0" presId="urn:microsoft.com/office/officeart/2008/layout/VerticalCurvedList"/>
    <dgm:cxn modelId="{35A77384-9D4D-B349-93FB-3769B876475B}" type="presParOf" srcId="{DBD824AE-5583-2744-ABC9-DB4C805997C1}" destId="{7C1BD759-3156-884D-8C1A-121073B3D00D}" srcOrd="1" destOrd="0" presId="urn:microsoft.com/office/officeart/2008/layout/VerticalCurvedList"/>
    <dgm:cxn modelId="{00C98E42-882B-194B-AE6C-4464BEDF8E18}" type="presParOf" srcId="{DBD824AE-5583-2744-ABC9-DB4C805997C1}" destId="{F0CA70F2-F6C3-2743-B840-97D4EDEBB17F}" srcOrd="2" destOrd="0" presId="urn:microsoft.com/office/officeart/2008/layout/VerticalCurvedList"/>
    <dgm:cxn modelId="{D8672B3D-D087-F142-8095-61CBC9552176}" type="presParOf" srcId="{DBD824AE-5583-2744-ABC9-DB4C805997C1}" destId="{1A68EAA5-ED88-F744-B563-003B7C3668CC}" srcOrd="3" destOrd="0" presId="urn:microsoft.com/office/officeart/2008/layout/VerticalCurvedList"/>
    <dgm:cxn modelId="{B516CCD6-7567-2747-AEA6-649390236107}" type="presParOf" srcId="{26A9899A-9309-2F4B-901E-842B27AE9F22}" destId="{D215FA31-F754-8440-942F-14084EF18063}" srcOrd="1" destOrd="0" presId="urn:microsoft.com/office/officeart/2008/layout/VerticalCurvedList"/>
    <dgm:cxn modelId="{56A48AB8-75D1-274A-8D9E-68DD1D26F4E0}" type="presParOf" srcId="{26A9899A-9309-2F4B-901E-842B27AE9F22}" destId="{501394AE-CFFF-944F-A010-290250BEFB5A}" srcOrd="2" destOrd="0" presId="urn:microsoft.com/office/officeart/2008/layout/VerticalCurvedList"/>
    <dgm:cxn modelId="{9171DE6F-6F6C-D14F-859B-99A39AE6D40B}" type="presParOf" srcId="{501394AE-CFFF-944F-A010-290250BEFB5A}" destId="{07D1EC7E-B56A-704C-8D78-802326E9E235}" srcOrd="0" destOrd="0" presId="urn:microsoft.com/office/officeart/2008/layout/VerticalCurvedList"/>
    <dgm:cxn modelId="{35D315C5-1EA4-0C48-8A64-477DE03B370B}" type="presParOf" srcId="{26A9899A-9309-2F4B-901E-842B27AE9F22}" destId="{05446911-F484-A841-B68D-88CF9E80E47B}" srcOrd="3" destOrd="0" presId="urn:microsoft.com/office/officeart/2008/layout/VerticalCurvedList"/>
    <dgm:cxn modelId="{52E09F30-70D5-7545-91BC-EB7DE01A1812}" type="presParOf" srcId="{26A9899A-9309-2F4B-901E-842B27AE9F22}" destId="{D9FEA81E-9444-5045-8DC1-4FF62C3CD3AA}" srcOrd="4" destOrd="0" presId="urn:microsoft.com/office/officeart/2008/layout/VerticalCurvedList"/>
    <dgm:cxn modelId="{7DCDB824-F2DF-584B-BB3E-3AB31D2CE726}" type="presParOf" srcId="{D9FEA81E-9444-5045-8DC1-4FF62C3CD3AA}" destId="{94067234-7CFD-DE4E-999C-33EF935A6D32}" srcOrd="0" destOrd="0" presId="urn:microsoft.com/office/officeart/2008/layout/VerticalCurvedList"/>
    <dgm:cxn modelId="{AA690AC1-5867-2340-A723-A636F8609A46}" type="presParOf" srcId="{26A9899A-9309-2F4B-901E-842B27AE9F22}" destId="{A3496492-B635-F743-81DF-D98DF605CB40}" srcOrd="5" destOrd="0" presId="urn:microsoft.com/office/officeart/2008/layout/VerticalCurvedList"/>
    <dgm:cxn modelId="{F73EF473-E2CE-EC47-B8D9-20E1CC50536B}" type="presParOf" srcId="{26A9899A-9309-2F4B-901E-842B27AE9F22}" destId="{B06157A0-4B24-F641-8FFD-722FC528FDD9}" srcOrd="6" destOrd="0" presId="urn:microsoft.com/office/officeart/2008/layout/VerticalCurvedList"/>
    <dgm:cxn modelId="{9AF1C014-DED2-1B41-85EE-328334DE50D4}" type="presParOf" srcId="{B06157A0-4B24-F641-8FFD-722FC528FDD9}" destId="{E72A06A8-42C0-A144-9EB2-C090BBC3718E}" srcOrd="0" destOrd="0" presId="urn:microsoft.com/office/officeart/2008/layout/VerticalCurvedList"/>
    <dgm:cxn modelId="{C8BC8040-5BA6-B347-86E3-006B5820C5D6}" type="presParOf" srcId="{26A9899A-9309-2F4B-901E-842B27AE9F22}" destId="{FB986EC0-85A3-3946-A122-6B4063579032}" srcOrd="7" destOrd="0" presId="urn:microsoft.com/office/officeart/2008/layout/VerticalCurvedList"/>
    <dgm:cxn modelId="{09264B74-5422-C04F-AAF3-E0C2DA963D8A}" type="presParOf" srcId="{26A9899A-9309-2F4B-901E-842B27AE9F22}" destId="{9B27E93B-B323-7941-B439-E3AB2ECD5E73}" srcOrd="8" destOrd="0" presId="urn:microsoft.com/office/officeart/2008/layout/VerticalCurvedList"/>
    <dgm:cxn modelId="{5F531C25-FD58-9242-81C7-E5C69226F6D4}" type="presParOf" srcId="{9B27E93B-B323-7941-B439-E3AB2ECD5E73}" destId="{549D384B-6D4E-6649-A23F-18F595E5ED01}" srcOrd="0" destOrd="0" presId="urn:microsoft.com/office/officeart/2008/layout/VerticalCurvedList"/>
    <dgm:cxn modelId="{D010841B-0478-8044-ABB5-6A6CB16148F0}" type="presParOf" srcId="{26A9899A-9309-2F4B-901E-842B27AE9F22}" destId="{D3B36C0A-136C-974F-8F5C-B82FF4038FA3}" srcOrd="9" destOrd="0" presId="urn:microsoft.com/office/officeart/2008/layout/VerticalCurvedList"/>
    <dgm:cxn modelId="{EC830F04-DC7D-5A45-93C3-7B2D11FE923C}" type="presParOf" srcId="{26A9899A-9309-2F4B-901E-842B27AE9F22}" destId="{A8CE9380-B78F-FF48-B33C-627F717DE636}" srcOrd="10" destOrd="0" presId="urn:microsoft.com/office/officeart/2008/layout/VerticalCurvedList"/>
    <dgm:cxn modelId="{798A350B-0181-5D47-8E7D-6F0E3773697C}" type="presParOf" srcId="{A8CE9380-B78F-FF48-B33C-627F717DE636}" destId="{D19DF042-56F1-BF4E-AA9C-B34F782B0F5F}" srcOrd="0" destOrd="0" presId="urn:microsoft.com/office/officeart/2008/layout/VerticalCurvedList"/>
    <dgm:cxn modelId="{FF20F656-12F1-F24F-AA90-75738BC8371F}" type="presParOf" srcId="{26A9899A-9309-2F4B-901E-842B27AE9F22}" destId="{051833AD-44E0-0B41-B483-5006D42CBD70}" srcOrd="11" destOrd="0" presId="urn:microsoft.com/office/officeart/2008/layout/VerticalCurvedList"/>
    <dgm:cxn modelId="{59CA670C-34B8-8E44-AFA4-052402D49BFD}" type="presParOf" srcId="{26A9899A-9309-2F4B-901E-842B27AE9F22}" destId="{FBE1F2E5-1567-3E40-832F-02274738AEB4}" srcOrd="12" destOrd="0" presId="urn:microsoft.com/office/officeart/2008/layout/VerticalCurvedList"/>
    <dgm:cxn modelId="{70552425-F88C-1E45-B2EB-992E09BD3EA7}" type="presParOf" srcId="{FBE1F2E5-1567-3E40-832F-02274738AEB4}" destId="{362260FE-21F1-3D49-A625-1791A10DB7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1CD730-DB49-494C-A203-01229291C700}" type="doc">
      <dgm:prSet loTypeId="urn:microsoft.com/office/officeart/2005/8/layout/lis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23FCFFA-3B6D-A64B-B537-C172B057B7AB}">
      <dgm:prSet custT="1"/>
      <dgm:spPr/>
      <dgm:t>
        <a:bodyPr/>
        <a:lstStyle/>
        <a:p>
          <a:pPr rtl="0"/>
          <a:r>
            <a:rPr lang="ru-RU" sz="1800" dirty="0"/>
            <a:t>Получение и накопление данных с лабораторного оборудования</a:t>
          </a:r>
        </a:p>
      </dgm:t>
    </dgm:pt>
    <dgm:pt modelId="{48D9E48E-32DC-D14A-94C5-4C425B211722}" type="parTrans" cxnId="{2989E944-0B26-324B-81C8-F5E2D202299E}">
      <dgm:prSet/>
      <dgm:spPr/>
      <dgm:t>
        <a:bodyPr/>
        <a:lstStyle/>
        <a:p>
          <a:endParaRPr lang="ru-RU"/>
        </a:p>
      </dgm:t>
    </dgm:pt>
    <dgm:pt modelId="{CE1DB859-AEB3-314A-ADA2-8150788250B5}" type="sibTrans" cxnId="{2989E944-0B26-324B-81C8-F5E2D202299E}">
      <dgm:prSet/>
      <dgm:spPr/>
      <dgm:t>
        <a:bodyPr/>
        <a:lstStyle/>
        <a:p>
          <a:endParaRPr lang="ru-RU"/>
        </a:p>
      </dgm:t>
    </dgm:pt>
    <dgm:pt modelId="{92BED4C2-CEB5-6945-A8ED-D4A521533F15}">
      <dgm:prSet custT="1"/>
      <dgm:spPr/>
      <dgm:t>
        <a:bodyPr/>
        <a:lstStyle/>
        <a:p>
          <a:pPr rtl="0"/>
          <a:r>
            <a:rPr lang="ru-RU" sz="1800" dirty="0"/>
            <a:t>Обеспечение качества и эффективности лабораторного процесса</a:t>
          </a:r>
        </a:p>
      </dgm:t>
    </dgm:pt>
    <dgm:pt modelId="{FC24F4CA-D472-D945-B94D-50518B35C5BD}" type="parTrans" cxnId="{A98A0B52-22FD-714E-B934-FBF75C4B93FE}">
      <dgm:prSet/>
      <dgm:spPr/>
      <dgm:t>
        <a:bodyPr/>
        <a:lstStyle/>
        <a:p>
          <a:endParaRPr lang="ru-RU"/>
        </a:p>
      </dgm:t>
    </dgm:pt>
    <dgm:pt modelId="{48A79F05-98BE-DD47-9338-9F16696F768D}" type="sibTrans" cxnId="{A98A0B52-22FD-714E-B934-FBF75C4B93FE}">
      <dgm:prSet/>
      <dgm:spPr/>
      <dgm:t>
        <a:bodyPr/>
        <a:lstStyle/>
        <a:p>
          <a:endParaRPr lang="ru-RU"/>
        </a:p>
      </dgm:t>
    </dgm:pt>
    <dgm:pt modelId="{ADFA0236-406C-5A4E-89F2-266304DE7A06}">
      <dgm:prSet custT="1"/>
      <dgm:spPr/>
      <dgm:t>
        <a:bodyPr/>
        <a:lstStyle/>
        <a:p>
          <a:pPr rtl="0"/>
          <a:r>
            <a:rPr lang="ru-RU" sz="1800" dirty="0"/>
            <a:t>Принимать заявки и передавать результаты в ЕЦК</a:t>
          </a:r>
        </a:p>
      </dgm:t>
    </dgm:pt>
    <dgm:pt modelId="{F7F863D8-D641-104B-A3C6-FA3835995DCE}" type="parTrans" cxnId="{724E487D-DAF1-3F40-9B5C-B8D7CBC6EC13}">
      <dgm:prSet/>
      <dgm:spPr/>
      <dgm:t>
        <a:bodyPr/>
        <a:lstStyle/>
        <a:p>
          <a:endParaRPr lang="ru-RU"/>
        </a:p>
      </dgm:t>
    </dgm:pt>
    <dgm:pt modelId="{5F58DAA4-597D-CE49-B74F-62280B291B87}" type="sibTrans" cxnId="{724E487D-DAF1-3F40-9B5C-B8D7CBC6EC13}">
      <dgm:prSet/>
      <dgm:spPr/>
      <dgm:t>
        <a:bodyPr/>
        <a:lstStyle/>
        <a:p>
          <a:endParaRPr lang="ru-RU"/>
        </a:p>
      </dgm:t>
    </dgm:pt>
    <dgm:pt modelId="{0CA9F612-89A2-684E-A9FA-A0ADA99D58FA}">
      <dgm:prSet custT="1"/>
      <dgm:spPr/>
      <dgm:t>
        <a:bodyPr/>
        <a:lstStyle/>
        <a:p>
          <a:pPr rtl="0"/>
          <a:r>
            <a:rPr lang="ru-RU" sz="1800" dirty="0"/>
            <a:t>Передавать медицинские документы, подписанные УКЭП в ЕЦК</a:t>
          </a:r>
        </a:p>
      </dgm:t>
    </dgm:pt>
    <dgm:pt modelId="{31E2AC61-8A58-4B41-9C7F-CF22AC38E9F5}" type="parTrans" cxnId="{F523DE69-72B6-8748-8AAC-F0428B5460AE}">
      <dgm:prSet/>
      <dgm:spPr/>
      <dgm:t>
        <a:bodyPr/>
        <a:lstStyle/>
        <a:p>
          <a:endParaRPr lang="ru-RU"/>
        </a:p>
      </dgm:t>
    </dgm:pt>
    <dgm:pt modelId="{27AA6B49-C8BA-F544-9CA3-CDD484BAC616}" type="sibTrans" cxnId="{F523DE69-72B6-8748-8AAC-F0428B5460AE}">
      <dgm:prSet/>
      <dgm:spPr/>
      <dgm:t>
        <a:bodyPr/>
        <a:lstStyle/>
        <a:p>
          <a:endParaRPr lang="ru-RU"/>
        </a:p>
      </dgm:t>
    </dgm:pt>
    <dgm:pt modelId="{F5B1F0E2-6DC6-D44F-AC8D-BB29EFB6CD96}">
      <dgm:prSet custT="1"/>
      <dgm:spPr/>
      <dgm:t>
        <a:bodyPr/>
        <a:lstStyle/>
        <a:p>
          <a:pPr rtl="0"/>
          <a:r>
            <a:rPr lang="ru-RU" sz="1800" dirty="0"/>
            <a:t>Обеспечивать необходимую архитектуру регионального внедрения</a:t>
          </a:r>
        </a:p>
      </dgm:t>
    </dgm:pt>
    <dgm:pt modelId="{01614400-F9F6-9348-808E-69307B66AFC9}" type="parTrans" cxnId="{CD34B106-6DD5-BF45-8501-14741B55690B}">
      <dgm:prSet/>
      <dgm:spPr/>
      <dgm:t>
        <a:bodyPr/>
        <a:lstStyle/>
        <a:p>
          <a:endParaRPr lang="ru-RU"/>
        </a:p>
      </dgm:t>
    </dgm:pt>
    <dgm:pt modelId="{8D70DD88-83B4-F944-BB23-B58840655B52}" type="sibTrans" cxnId="{CD34B106-6DD5-BF45-8501-14741B55690B}">
      <dgm:prSet/>
      <dgm:spPr/>
      <dgm:t>
        <a:bodyPr/>
        <a:lstStyle/>
        <a:p>
          <a:endParaRPr lang="ru-RU"/>
        </a:p>
      </dgm:t>
    </dgm:pt>
    <dgm:pt modelId="{682DA37F-1AF7-8847-9AF6-3FB8FA5EC04C}" type="pres">
      <dgm:prSet presAssocID="{8A1CD730-DB49-494C-A203-01229291C700}" presName="linear" presStyleCnt="0">
        <dgm:presLayoutVars>
          <dgm:dir/>
          <dgm:animLvl val="lvl"/>
          <dgm:resizeHandles val="exact"/>
        </dgm:presLayoutVars>
      </dgm:prSet>
      <dgm:spPr/>
    </dgm:pt>
    <dgm:pt modelId="{61C2551E-F537-974D-83F9-5724A4EC4682}" type="pres">
      <dgm:prSet presAssocID="{F23FCFFA-3B6D-A64B-B537-C172B057B7AB}" presName="parentLin" presStyleCnt="0"/>
      <dgm:spPr/>
    </dgm:pt>
    <dgm:pt modelId="{E7ED0069-03D1-D549-B979-597D17A95B2E}" type="pres">
      <dgm:prSet presAssocID="{F23FCFFA-3B6D-A64B-B537-C172B057B7AB}" presName="parentLeftMargin" presStyleLbl="node1" presStyleIdx="0" presStyleCnt="5"/>
      <dgm:spPr/>
    </dgm:pt>
    <dgm:pt modelId="{18471B35-4BD9-CD4D-80B7-2F9628FE1F91}" type="pres">
      <dgm:prSet presAssocID="{F23FCFFA-3B6D-A64B-B537-C172B057B7AB}" presName="parentText" presStyleLbl="node1" presStyleIdx="0" presStyleCnt="5" custScaleX="130917" custScaleY="157601">
        <dgm:presLayoutVars>
          <dgm:chMax val="0"/>
          <dgm:bulletEnabled val="1"/>
        </dgm:presLayoutVars>
      </dgm:prSet>
      <dgm:spPr/>
    </dgm:pt>
    <dgm:pt modelId="{AC85A41B-6F1E-554A-88D8-3B74AA9E0D04}" type="pres">
      <dgm:prSet presAssocID="{F23FCFFA-3B6D-A64B-B537-C172B057B7AB}" presName="negativeSpace" presStyleCnt="0"/>
      <dgm:spPr/>
    </dgm:pt>
    <dgm:pt modelId="{C6FC5196-A672-4A4F-81D5-039320B744E7}" type="pres">
      <dgm:prSet presAssocID="{F23FCFFA-3B6D-A64B-B537-C172B057B7AB}" presName="childText" presStyleLbl="conFgAcc1" presStyleIdx="0" presStyleCnt="5">
        <dgm:presLayoutVars>
          <dgm:bulletEnabled val="1"/>
        </dgm:presLayoutVars>
      </dgm:prSet>
      <dgm:spPr/>
    </dgm:pt>
    <dgm:pt modelId="{D9B9CA40-6B4D-0346-907A-7BDD10F76B98}" type="pres">
      <dgm:prSet presAssocID="{CE1DB859-AEB3-314A-ADA2-8150788250B5}" presName="spaceBetweenRectangles" presStyleCnt="0"/>
      <dgm:spPr/>
    </dgm:pt>
    <dgm:pt modelId="{608BF7AA-801E-3F4C-9C7C-4F40AF87568A}" type="pres">
      <dgm:prSet presAssocID="{92BED4C2-CEB5-6945-A8ED-D4A521533F15}" presName="parentLin" presStyleCnt="0"/>
      <dgm:spPr/>
    </dgm:pt>
    <dgm:pt modelId="{63AC483C-B973-4B47-B59A-007DCB96E941}" type="pres">
      <dgm:prSet presAssocID="{92BED4C2-CEB5-6945-A8ED-D4A521533F15}" presName="parentLeftMargin" presStyleLbl="node1" presStyleIdx="0" presStyleCnt="5"/>
      <dgm:spPr/>
    </dgm:pt>
    <dgm:pt modelId="{2346E559-FC10-934C-84E8-14B28735AB79}" type="pres">
      <dgm:prSet presAssocID="{92BED4C2-CEB5-6945-A8ED-D4A521533F15}" presName="parentText" presStyleLbl="node1" presStyleIdx="1" presStyleCnt="5" custScaleX="130917" custScaleY="157601">
        <dgm:presLayoutVars>
          <dgm:chMax val="0"/>
          <dgm:bulletEnabled val="1"/>
        </dgm:presLayoutVars>
      </dgm:prSet>
      <dgm:spPr/>
    </dgm:pt>
    <dgm:pt modelId="{B92B7921-FB44-2645-B707-20E4FC2766AB}" type="pres">
      <dgm:prSet presAssocID="{92BED4C2-CEB5-6945-A8ED-D4A521533F15}" presName="negativeSpace" presStyleCnt="0"/>
      <dgm:spPr/>
    </dgm:pt>
    <dgm:pt modelId="{DB2CBE1A-81B6-A141-8264-8C5B086D2D47}" type="pres">
      <dgm:prSet presAssocID="{92BED4C2-CEB5-6945-A8ED-D4A521533F15}" presName="childText" presStyleLbl="conFgAcc1" presStyleIdx="1" presStyleCnt="5">
        <dgm:presLayoutVars>
          <dgm:bulletEnabled val="1"/>
        </dgm:presLayoutVars>
      </dgm:prSet>
      <dgm:spPr/>
    </dgm:pt>
    <dgm:pt modelId="{7BE3F793-BBD0-A041-916B-341534FED9E0}" type="pres">
      <dgm:prSet presAssocID="{48A79F05-98BE-DD47-9338-9F16696F768D}" presName="spaceBetweenRectangles" presStyleCnt="0"/>
      <dgm:spPr/>
    </dgm:pt>
    <dgm:pt modelId="{3AD637BE-7074-8B41-9F52-3855782B3532}" type="pres">
      <dgm:prSet presAssocID="{ADFA0236-406C-5A4E-89F2-266304DE7A06}" presName="parentLin" presStyleCnt="0"/>
      <dgm:spPr/>
    </dgm:pt>
    <dgm:pt modelId="{634F12F1-1B2A-EE41-84C0-96751B00D2C7}" type="pres">
      <dgm:prSet presAssocID="{ADFA0236-406C-5A4E-89F2-266304DE7A06}" presName="parentLeftMargin" presStyleLbl="node1" presStyleIdx="1" presStyleCnt="5"/>
      <dgm:spPr/>
    </dgm:pt>
    <dgm:pt modelId="{9BEEACF2-7C2D-4B47-8A50-770C40EF2A1C}" type="pres">
      <dgm:prSet presAssocID="{ADFA0236-406C-5A4E-89F2-266304DE7A06}" presName="parentText" presStyleLbl="node1" presStyleIdx="2" presStyleCnt="5" custScaleX="130917" custScaleY="157601">
        <dgm:presLayoutVars>
          <dgm:chMax val="0"/>
          <dgm:bulletEnabled val="1"/>
        </dgm:presLayoutVars>
      </dgm:prSet>
      <dgm:spPr/>
    </dgm:pt>
    <dgm:pt modelId="{4EC3AF91-8D49-2842-8934-632DDBFB0065}" type="pres">
      <dgm:prSet presAssocID="{ADFA0236-406C-5A4E-89F2-266304DE7A06}" presName="negativeSpace" presStyleCnt="0"/>
      <dgm:spPr/>
    </dgm:pt>
    <dgm:pt modelId="{94D3D150-9D9E-994D-B53F-A92A665BC92E}" type="pres">
      <dgm:prSet presAssocID="{ADFA0236-406C-5A4E-89F2-266304DE7A06}" presName="childText" presStyleLbl="conFgAcc1" presStyleIdx="2" presStyleCnt="5">
        <dgm:presLayoutVars>
          <dgm:bulletEnabled val="1"/>
        </dgm:presLayoutVars>
      </dgm:prSet>
      <dgm:spPr/>
    </dgm:pt>
    <dgm:pt modelId="{B8F27E88-1671-2F45-8C4F-873AFCC0B4C6}" type="pres">
      <dgm:prSet presAssocID="{5F58DAA4-597D-CE49-B74F-62280B291B87}" presName="spaceBetweenRectangles" presStyleCnt="0"/>
      <dgm:spPr/>
    </dgm:pt>
    <dgm:pt modelId="{FF720ABD-E985-194D-8EFE-F8C2F262332A}" type="pres">
      <dgm:prSet presAssocID="{0CA9F612-89A2-684E-A9FA-A0ADA99D58FA}" presName="parentLin" presStyleCnt="0"/>
      <dgm:spPr/>
    </dgm:pt>
    <dgm:pt modelId="{128DAB4C-6581-664A-B669-8FF3D7EED1F1}" type="pres">
      <dgm:prSet presAssocID="{0CA9F612-89A2-684E-A9FA-A0ADA99D58FA}" presName="parentLeftMargin" presStyleLbl="node1" presStyleIdx="2" presStyleCnt="5"/>
      <dgm:spPr/>
    </dgm:pt>
    <dgm:pt modelId="{DC78316A-C41F-6144-82DF-6DB30F8FF970}" type="pres">
      <dgm:prSet presAssocID="{0CA9F612-89A2-684E-A9FA-A0ADA99D58FA}" presName="parentText" presStyleLbl="node1" presStyleIdx="3" presStyleCnt="5" custScaleX="130917" custScaleY="157601">
        <dgm:presLayoutVars>
          <dgm:chMax val="0"/>
          <dgm:bulletEnabled val="1"/>
        </dgm:presLayoutVars>
      </dgm:prSet>
      <dgm:spPr/>
    </dgm:pt>
    <dgm:pt modelId="{FB6C4A98-4239-4142-BE5F-66F97F4F32C5}" type="pres">
      <dgm:prSet presAssocID="{0CA9F612-89A2-684E-A9FA-A0ADA99D58FA}" presName="negativeSpace" presStyleCnt="0"/>
      <dgm:spPr/>
    </dgm:pt>
    <dgm:pt modelId="{D5E0B5CB-4157-1B46-B6AC-C4E054F7B572}" type="pres">
      <dgm:prSet presAssocID="{0CA9F612-89A2-684E-A9FA-A0ADA99D58FA}" presName="childText" presStyleLbl="conFgAcc1" presStyleIdx="3" presStyleCnt="5">
        <dgm:presLayoutVars>
          <dgm:bulletEnabled val="1"/>
        </dgm:presLayoutVars>
      </dgm:prSet>
      <dgm:spPr/>
    </dgm:pt>
    <dgm:pt modelId="{A7A6C95F-4E06-B54D-BE2E-8FEACF0DFB68}" type="pres">
      <dgm:prSet presAssocID="{27AA6B49-C8BA-F544-9CA3-CDD484BAC616}" presName="spaceBetweenRectangles" presStyleCnt="0"/>
      <dgm:spPr/>
    </dgm:pt>
    <dgm:pt modelId="{052B26D3-D5BE-6640-96AA-722E95ED8D96}" type="pres">
      <dgm:prSet presAssocID="{F5B1F0E2-6DC6-D44F-AC8D-BB29EFB6CD96}" presName="parentLin" presStyleCnt="0"/>
      <dgm:spPr/>
    </dgm:pt>
    <dgm:pt modelId="{58AD7294-A404-4646-BE46-10A25D2702C4}" type="pres">
      <dgm:prSet presAssocID="{F5B1F0E2-6DC6-D44F-AC8D-BB29EFB6CD96}" presName="parentLeftMargin" presStyleLbl="node1" presStyleIdx="3" presStyleCnt="5"/>
      <dgm:spPr/>
    </dgm:pt>
    <dgm:pt modelId="{C81123C0-7498-A84B-9EDD-A9E5A5210CB8}" type="pres">
      <dgm:prSet presAssocID="{F5B1F0E2-6DC6-D44F-AC8D-BB29EFB6CD96}" presName="parentText" presStyleLbl="node1" presStyleIdx="4" presStyleCnt="5" custScaleX="130917" custScaleY="157601">
        <dgm:presLayoutVars>
          <dgm:chMax val="0"/>
          <dgm:bulletEnabled val="1"/>
        </dgm:presLayoutVars>
      </dgm:prSet>
      <dgm:spPr/>
    </dgm:pt>
    <dgm:pt modelId="{F41A97FD-C141-644B-A3B8-57CCE0083063}" type="pres">
      <dgm:prSet presAssocID="{F5B1F0E2-6DC6-D44F-AC8D-BB29EFB6CD96}" presName="negativeSpace" presStyleCnt="0"/>
      <dgm:spPr/>
    </dgm:pt>
    <dgm:pt modelId="{8693E9C8-5319-0241-8E44-294863A666DE}" type="pres">
      <dgm:prSet presAssocID="{F5B1F0E2-6DC6-D44F-AC8D-BB29EFB6CD9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D34B106-6DD5-BF45-8501-14741B55690B}" srcId="{8A1CD730-DB49-494C-A203-01229291C700}" destId="{F5B1F0E2-6DC6-D44F-AC8D-BB29EFB6CD96}" srcOrd="4" destOrd="0" parTransId="{01614400-F9F6-9348-808E-69307B66AFC9}" sibTransId="{8D70DD88-83B4-F944-BB23-B58840655B52}"/>
    <dgm:cxn modelId="{D70D3211-855E-0947-87C0-58B4E02B9F60}" type="presOf" srcId="{8A1CD730-DB49-494C-A203-01229291C700}" destId="{682DA37F-1AF7-8847-9AF6-3FB8FA5EC04C}" srcOrd="0" destOrd="0" presId="urn:microsoft.com/office/officeart/2005/8/layout/list1"/>
    <dgm:cxn modelId="{872A001F-8462-1F49-A9C2-AD78B2A0E57C}" type="presOf" srcId="{0CA9F612-89A2-684E-A9FA-A0ADA99D58FA}" destId="{DC78316A-C41F-6144-82DF-6DB30F8FF970}" srcOrd="1" destOrd="0" presId="urn:microsoft.com/office/officeart/2005/8/layout/list1"/>
    <dgm:cxn modelId="{23BD643E-C672-A640-B805-2FF7024CBDE5}" type="presOf" srcId="{ADFA0236-406C-5A4E-89F2-266304DE7A06}" destId="{9BEEACF2-7C2D-4B47-8A50-770C40EF2A1C}" srcOrd="1" destOrd="0" presId="urn:microsoft.com/office/officeart/2005/8/layout/list1"/>
    <dgm:cxn modelId="{2989E944-0B26-324B-81C8-F5E2D202299E}" srcId="{8A1CD730-DB49-494C-A203-01229291C700}" destId="{F23FCFFA-3B6D-A64B-B537-C172B057B7AB}" srcOrd="0" destOrd="0" parTransId="{48D9E48E-32DC-D14A-94C5-4C425B211722}" sibTransId="{CE1DB859-AEB3-314A-ADA2-8150788250B5}"/>
    <dgm:cxn modelId="{BB3A1E47-5B0D-544B-8E7A-F58A0F821A9C}" type="presOf" srcId="{F5B1F0E2-6DC6-D44F-AC8D-BB29EFB6CD96}" destId="{C81123C0-7498-A84B-9EDD-A9E5A5210CB8}" srcOrd="1" destOrd="0" presId="urn:microsoft.com/office/officeart/2005/8/layout/list1"/>
    <dgm:cxn modelId="{A98A0B52-22FD-714E-B934-FBF75C4B93FE}" srcId="{8A1CD730-DB49-494C-A203-01229291C700}" destId="{92BED4C2-CEB5-6945-A8ED-D4A521533F15}" srcOrd="1" destOrd="0" parTransId="{FC24F4CA-D472-D945-B94D-50518B35C5BD}" sibTransId="{48A79F05-98BE-DD47-9338-9F16696F768D}"/>
    <dgm:cxn modelId="{EF51B467-9358-EB4B-A5D5-D84DF619D2A3}" type="presOf" srcId="{F5B1F0E2-6DC6-D44F-AC8D-BB29EFB6CD96}" destId="{58AD7294-A404-4646-BE46-10A25D2702C4}" srcOrd="0" destOrd="0" presId="urn:microsoft.com/office/officeart/2005/8/layout/list1"/>
    <dgm:cxn modelId="{F523DE69-72B6-8748-8AAC-F0428B5460AE}" srcId="{8A1CD730-DB49-494C-A203-01229291C700}" destId="{0CA9F612-89A2-684E-A9FA-A0ADA99D58FA}" srcOrd="3" destOrd="0" parTransId="{31E2AC61-8A58-4B41-9C7F-CF22AC38E9F5}" sibTransId="{27AA6B49-C8BA-F544-9CA3-CDD484BAC616}"/>
    <dgm:cxn modelId="{00F5AF74-10D1-4347-A25F-51DC37901E71}" type="presOf" srcId="{F23FCFFA-3B6D-A64B-B537-C172B057B7AB}" destId="{E7ED0069-03D1-D549-B979-597D17A95B2E}" srcOrd="0" destOrd="0" presId="urn:microsoft.com/office/officeart/2005/8/layout/list1"/>
    <dgm:cxn modelId="{724E487D-DAF1-3F40-9B5C-B8D7CBC6EC13}" srcId="{8A1CD730-DB49-494C-A203-01229291C700}" destId="{ADFA0236-406C-5A4E-89F2-266304DE7A06}" srcOrd="2" destOrd="0" parTransId="{F7F863D8-D641-104B-A3C6-FA3835995DCE}" sibTransId="{5F58DAA4-597D-CE49-B74F-62280B291B87}"/>
    <dgm:cxn modelId="{60F65986-CCAA-9241-885E-BAF0323E7C1A}" type="presOf" srcId="{92BED4C2-CEB5-6945-A8ED-D4A521533F15}" destId="{2346E559-FC10-934C-84E8-14B28735AB79}" srcOrd="1" destOrd="0" presId="urn:microsoft.com/office/officeart/2005/8/layout/list1"/>
    <dgm:cxn modelId="{08612CB3-2890-6E4A-BFF6-C2D8B74BE8CE}" type="presOf" srcId="{0CA9F612-89A2-684E-A9FA-A0ADA99D58FA}" destId="{128DAB4C-6581-664A-B669-8FF3D7EED1F1}" srcOrd="0" destOrd="0" presId="urn:microsoft.com/office/officeart/2005/8/layout/list1"/>
    <dgm:cxn modelId="{369382DD-9AB6-274C-BFCA-6B53F9F56FAC}" type="presOf" srcId="{92BED4C2-CEB5-6945-A8ED-D4A521533F15}" destId="{63AC483C-B973-4B47-B59A-007DCB96E941}" srcOrd="0" destOrd="0" presId="urn:microsoft.com/office/officeart/2005/8/layout/list1"/>
    <dgm:cxn modelId="{F2D6AEE3-5F3F-3A46-9F19-3D32175A6A24}" type="presOf" srcId="{F23FCFFA-3B6D-A64B-B537-C172B057B7AB}" destId="{18471B35-4BD9-CD4D-80B7-2F9628FE1F91}" srcOrd="1" destOrd="0" presId="urn:microsoft.com/office/officeart/2005/8/layout/list1"/>
    <dgm:cxn modelId="{C38DEEF5-1A93-264A-A836-CDAA706F2AFB}" type="presOf" srcId="{ADFA0236-406C-5A4E-89F2-266304DE7A06}" destId="{634F12F1-1B2A-EE41-84C0-96751B00D2C7}" srcOrd="0" destOrd="0" presId="urn:microsoft.com/office/officeart/2005/8/layout/list1"/>
    <dgm:cxn modelId="{7CCC22D6-8FB5-934A-81BE-42CB78AAC9B3}" type="presParOf" srcId="{682DA37F-1AF7-8847-9AF6-3FB8FA5EC04C}" destId="{61C2551E-F537-974D-83F9-5724A4EC4682}" srcOrd="0" destOrd="0" presId="urn:microsoft.com/office/officeart/2005/8/layout/list1"/>
    <dgm:cxn modelId="{7DBCBD67-4F4F-1E4B-B5F7-AAAE1CA6C02C}" type="presParOf" srcId="{61C2551E-F537-974D-83F9-5724A4EC4682}" destId="{E7ED0069-03D1-D549-B979-597D17A95B2E}" srcOrd="0" destOrd="0" presId="urn:microsoft.com/office/officeart/2005/8/layout/list1"/>
    <dgm:cxn modelId="{04CA05A3-1DC3-CB4A-BCFB-632459874C0D}" type="presParOf" srcId="{61C2551E-F537-974D-83F9-5724A4EC4682}" destId="{18471B35-4BD9-CD4D-80B7-2F9628FE1F91}" srcOrd="1" destOrd="0" presId="urn:microsoft.com/office/officeart/2005/8/layout/list1"/>
    <dgm:cxn modelId="{D95CCEB6-0E51-FA48-BA10-859D69DE6F0A}" type="presParOf" srcId="{682DA37F-1AF7-8847-9AF6-3FB8FA5EC04C}" destId="{AC85A41B-6F1E-554A-88D8-3B74AA9E0D04}" srcOrd="1" destOrd="0" presId="urn:microsoft.com/office/officeart/2005/8/layout/list1"/>
    <dgm:cxn modelId="{3F3E578C-A8B6-D846-828E-527DFC545B01}" type="presParOf" srcId="{682DA37F-1AF7-8847-9AF6-3FB8FA5EC04C}" destId="{C6FC5196-A672-4A4F-81D5-039320B744E7}" srcOrd="2" destOrd="0" presId="urn:microsoft.com/office/officeart/2005/8/layout/list1"/>
    <dgm:cxn modelId="{B98FFF46-DF3D-724F-972B-BFAC25850030}" type="presParOf" srcId="{682DA37F-1AF7-8847-9AF6-3FB8FA5EC04C}" destId="{D9B9CA40-6B4D-0346-907A-7BDD10F76B98}" srcOrd="3" destOrd="0" presId="urn:microsoft.com/office/officeart/2005/8/layout/list1"/>
    <dgm:cxn modelId="{D172A3A9-A33B-6642-BB9D-B0E811C9D04B}" type="presParOf" srcId="{682DA37F-1AF7-8847-9AF6-3FB8FA5EC04C}" destId="{608BF7AA-801E-3F4C-9C7C-4F40AF87568A}" srcOrd="4" destOrd="0" presId="urn:microsoft.com/office/officeart/2005/8/layout/list1"/>
    <dgm:cxn modelId="{5CE1E5A7-2A2D-2B46-BF54-9DA39725A7ED}" type="presParOf" srcId="{608BF7AA-801E-3F4C-9C7C-4F40AF87568A}" destId="{63AC483C-B973-4B47-B59A-007DCB96E941}" srcOrd="0" destOrd="0" presId="urn:microsoft.com/office/officeart/2005/8/layout/list1"/>
    <dgm:cxn modelId="{807DB723-C957-C443-B402-D5248916EFB1}" type="presParOf" srcId="{608BF7AA-801E-3F4C-9C7C-4F40AF87568A}" destId="{2346E559-FC10-934C-84E8-14B28735AB79}" srcOrd="1" destOrd="0" presId="urn:microsoft.com/office/officeart/2005/8/layout/list1"/>
    <dgm:cxn modelId="{C4449360-62BE-9A40-897C-2B3DEAB45E2A}" type="presParOf" srcId="{682DA37F-1AF7-8847-9AF6-3FB8FA5EC04C}" destId="{B92B7921-FB44-2645-B707-20E4FC2766AB}" srcOrd="5" destOrd="0" presId="urn:microsoft.com/office/officeart/2005/8/layout/list1"/>
    <dgm:cxn modelId="{D17AA146-E2F8-2448-9811-131CE3505F83}" type="presParOf" srcId="{682DA37F-1AF7-8847-9AF6-3FB8FA5EC04C}" destId="{DB2CBE1A-81B6-A141-8264-8C5B086D2D47}" srcOrd="6" destOrd="0" presId="urn:microsoft.com/office/officeart/2005/8/layout/list1"/>
    <dgm:cxn modelId="{F75F6159-A149-4241-88A7-245666A07BF8}" type="presParOf" srcId="{682DA37F-1AF7-8847-9AF6-3FB8FA5EC04C}" destId="{7BE3F793-BBD0-A041-916B-341534FED9E0}" srcOrd="7" destOrd="0" presId="urn:microsoft.com/office/officeart/2005/8/layout/list1"/>
    <dgm:cxn modelId="{381990C1-AA3E-B141-BEC3-56D45658C274}" type="presParOf" srcId="{682DA37F-1AF7-8847-9AF6-3FB8FA5EC04C}" destId="{3AD637BE-7074-8B41-9F52-3855782B3532}" srcOrd="8" destOrd="0" presId="urn:microsoft.com/office/officeart/2005/8/layout/list1"/>
    <dgm:cxn modelId="{55AD6D61-694E-AA42-B86A-D4D3FCBBC023}" type="presParOf" srcId="{3AD637BE-7074-8B41-9F52-3855782B3532}" destId="{634F12F1-1B2A-EE41-84C0-96751B00D2C7}" srcOrd="0" destOrd="0" presId="urn:microsoft.com/office/officeart/2005/8/layout/list1"/>
    <dgm:cxn modelId="{3AE478F4-5BA5-6E4B-B577-76EAB308A94E}" type="presParOf" srcId="{3AD637BE-7074-8B41-9F52-3855782B3532}" destId="{9BEEACF2-7C2D-4B47-8A50-770C40EF2A1C}" srcOrd="1" destOrd="0" presId="urn:microsoft.com/office/officeart/2005/8/layout/list1"/>
    <dgm:cxn modelId="{E2D27130-480F-3949-A156-F7D1E815422E}" type="presParOf" srcId="{682DA37F-1AF7-8847-9AF6-3FB8FA5EC04C}" destId="{4EC3AF91-8D49-2842-8934-632DDBFB0065}" srcOrd="9" destOrd="0" presId="urn:microsoft.com/office/officeart/2005/8/layout/list1"/>
    <dgm:cxn modelId="{B8046EC4-87CE-2547-88F1-230CD1E52795}" type="presParOf" srcId="{682DA37F-1AF7-8847-9AF6-3FB8FA5EC04C}" destId="{94D3D150-9D9E-994D-B53F-A92A665BC92E}" srcOrd="10" destOrd="0" presId="urn:microsoft.com/office/officeart/2005/8/layout/list1"/>
    <dgm:cxn modelId="{05DEB36F-1737-CE45-8FE8-C390767B9D0A}" type="presParOf" srcId="{682DA37F-1AF7-8847-9AF6-3FB8FA5EC04C}" destId="{B8F27E88-1671-2F45-8C4F-873AFCC0B4C6}" srcOrd="11" destOrd="0" presId="urn:microsoft.com/office/officeart/2005/8/layout/list1"/>
    <dgm:cxn modelId="{C67A9584-ACB0-F84B-98FF-1DA2E4E0848D}" type="presParOf" srcId="{682DA37F-1AF7-8847-9AF6-3FB8FA5EC04C}" destId="{FF720ABD-E985-194D-8EFE-F8C2F262332A}" srcOrd="12" destOrd="0" presId="urn:microsoft.com/office/officeart/2005/8/layout/list1"/>
    <dgm:cxn modelId="{6C451432-8717-814D-913F-F4D6CF04F62D}" type="presParOf" srcId="{FF720ABD-E985-194D-8EFE-F8C2F262332A}" destId="{128DAB4C-6581-664A-B669-8FF3D7EED1F1}" srcOrd="0" destOrd="0" presId="urn:microsoft.com/office/officeart/2005/8/layout/list1"/>
    <dgm:cxn modelId="{8CEE1473-C161-F441-8B95-735E91AB2A24}" type="presParOf" srcId="{FF720ABD-E985-194D-8EFE-F8C2F262332A}" destId="{DC78316A-C41F-6144-82DF-6DB30F8FF970}" srcOrd="1" destOrd="0" presId="urn:microsoft.com/office/officeart/2005/8/layout/list1"/>
    <dgm:cxn modelId="{E7FA831A-C7F1-CF4D-B09E-3EE0DEA432F3}" type="presParOf" srcId="{682DA37F-1AF7-8847-9AF6-3FB8FA5EC04C}" destId="{FB6C4A98-4239-4142-BE5F-66F97F4F32C5}" srcOrd="13" destOrd="0" presId="urn:microsoft.com/office/officeart/2005/8/layout/list1"/>
    <dgm:cxn modelId="{25E95E93-76D7-634B-9E41-B03BC1B5EDDF}" type="presParOf" srcId="{682DA37F-1AF7-8847-9AF6-3FB8FA5EC04C}" destId="{D5E0B5CB-4157-1B46-B6AC-C4E054F7B572}" srcOrd="14" destOrd="0" presId="urn:microsoft.com/office/officeart/2005/8/layout/list1"/>
    <dgm:cxn modelId="{79FAC8A4-A3A4-F941-A503-E0EF7570E3FD}" type="presParOf" srcId="{682DA37F-1AF7-8847-9AF6-3FB8FA5EC04C}" destId="{A7A6C95F-4E06-B54D-BE2E-8FEACF0DFB68}" srcOrd="15" destOrd="0" presId="urn:microsoft.com/office/officeart/2005/8/layout/list1"/>
    <dgm:cxn modelId="{BAC8C0F4-BD86-6043-A207-FAF74CCD9714}" type="presParOf" srcId="{682DA37F-1AF7-8847-9AF6-3FB8FA5EC04C}" destId="{052B26D3-D5BE-6640-96AA-722E95ED8D96}" srcOrd="16" destOrd="0" presId="urn:microsoft.com/office/officeart/2005/8/layout/list1"/>
    <dgm:cxn modelId="{04FDB353-44CF-3C44-B041-E1549A31D64A}" type="presParOf" srcId="{052B26D3-D5BE-6640-96AA-722E95ED8D96}" destId="{58AD7294-A404-4646-BE46-10A25D2702C4}" srcOrd="0" destOrd="0" presId="urn:microsoft.com/office/officeart/2005/8/layout/list1"/>
    <dgm:cxn modelId="{025FCBF3-659F-9148-B0AF-76A890DD774F}" type="presParOf" srcId="{052B26D3-D5BE-6640-96AA-722E95ED8D96}" destId="{C81123C0-7498-A84B-9EDD-A9E5A5210CB8}" srcOrd="1" destOrd="0" presId="urn:microsoft.com/office/officeart/2005/8/layout/list1"/>
    <dgm:cxn modelId="{C0F54C29-C642-0E48-8F93-E0077C0D37F1}" type="presParOf" srcId="{682DA37F-1AF7-8847-9AF6-3FB8FA5EC04C}" destId="{F41A97FD-C141-644B-A3B8-57CCE0083063}" srcOrd="17" destOrd="0" presId="urn:microsoft.com/office/officeart/2005/8/layout/list1"/>
    <dgm:cxn modelId="{B4035430-DB75-444B-85F6-86441FAD61C0}" type="presParOf" srcId="{682DA37F-1AF7-8847-9AF6-3FB8FA5EC04C}" destId="{8693E9C8-5319-0241-8E44-294863A666D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302E8-E1AE-1840-9DFF-9F08B21963D7}">
      <dsp:nvSpPr>
        <dsp:cNvPr id="0" name=""/>
        <dsp:cNvSpPr/>
      </dsp:nvSpPr>
      <dsp:spPr>
        <a:xfrm>
          <a:off x="0" y="97894"/>
          <a:ext cx="7056784" cy="9534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Формирует единые региональные </a:t>
          </a:r>
          <a:r>
            <a:rPr lang="ru-RU" sz="2400" b="1" kern="1200" dirty="0">
              <a:solidFill>
                <a:srgbClr val="D9001C"/>
              </a:solidFill>
            </a:rPr>
            <a:t>справочники</a:t>
          </a:r>
        </a:p>
      </dsp:txBody>
      <dsp:txXfrm>
        <a:off x="46541" y="144435"/>
        <a:ext cx="6963702" cy="860321"/>
      </dsp:txXfrm>
    </dsp:sp>
    <dsp:sp modelId="{02797E34-4863-6C48-9029-64C70DC45E34}">
      <dsp:nvSpPr>
        <dsp:cNvPr id="0" name=""/>
        <dsp:cNvSpPr/>
      </dsp:nvSpPr>
      <dsp:spPr>
        <a:xfrm>
          <a:off x="0" y="1120418"/>
          <a:ext cx="7056784" cy="953403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Организует </a:t>
          </a:r>
          <a:r>
            <a:rPr lang="ru-RU" sz="2400" b="1" kern="1200" dirty="0">
              <a:solidFill>
                <a:srgbClr val="D9001C"/>
              </a:solidFill>
            </a:rPr>
            <a:t>сбор данных </a:t>
          </a:r>
          <a:r>
            <a:rPr lang="ru-RU" sz="2400" kern="1200" dirty="0"/>
            <a:t>ЛИ на уровне региона и </a:t>
          </a:r>
          <a:r>
            <a:rPr lang="ru-RU" sz="2400" b="1" kern="1200" dirty="0">
              <a:solidFill>
                <a:srgbClr val="D9001C"/>
              </a:solidFill>
            </a:rPr>
            <a:t>передачу</a:t>
          </a:r>
          <a:r>
            <a:rPr lang="ru-RU" sz="2400" kern="1200" dirty="0"/>
            <a:t> на федеральный уровень</a:t>
          </a:r>
        </a:p>
      </dsp:txBody>
      <dsp:txXfrm>
        <a:off x="46541" y="1166959"/>
        <a:ext cx="6963702" cy="860321"/>
      </dsp:txXfrm>
    </dsp:sp>
    <dsp:sp modelId="{AC107B72-A4EC-5644-B68D-A5C0185F3B71}">
      <dsp:nvSpPr>
        <dsp:cNvPr id="0" name=""/>
        <dsp:cNvSpPr/>
      </dsp:nvSpPr>
      <dsp:spPr>
        <a:xfrm>
          <a:off x="0" y="2142941"/>
          <a:ext cx="7056784" cy="95340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Организует </a:t>
          </a:r>
          <a:r>
            <a:rPr lang="ru-RU" sz="2400" b="1" kern="1200" dirty="0">
              <a:solidFill>
                <a:srgbClr val="E31E24"/>
              </a:solidFill>
            </a:rPr>
            <a:t>единые правила </a:t>
          </a:r>
          <a:r>
            <a:rPr lang="ru-RU" sz="2400" kern="1200" dirty="0"/>
            <a:t>взаимодействия информационных систем по обмену ЛИ</a:t>
          </a:r>
        </a:p>
      </dsp:txBody>
      <dsp:txXfrm>
        <a:off x="46541" y="2189482"/>
        <a:ext cx="6963702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E9959-2FAF-484E-B073-340D0D5D4263}">
      <dsp:nvSpPr>
        <dsp:cNvPr id="0" name=""/>
        <dsp:cNvSpPr/>
      </dsp:nvSpPr>
      <dsp:spPr>
        <a:xfrm>
          <a:off x="2039587" y="2971871"/>
          <a:ext cx="2309987" cy="23103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3E57D-D957-B148-8A17-2C45359F3535}">
      <dsp:nvSpPr>
        <dsp:cNvPr id="0" name=""/>
        <dsp:cNvSpPr/>
      </dsp:nvSpPr>
      <dsp:spPr>
        <a:xfrm>
          <a:off x="3513000" y="1270486"/>
          <a:ext cx="686049" cy="685608"/>
        </a:xfrm>
        <a:prstGeom prst="donut">
          <a:avLst>
            <a:gd name="adj" fmla="val 74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23AFD-D628-764C-B6E5-8446ABE4FC38}">
      <dsp:nvSpPr>
        <dsp:cNvPr id="0" name=""/>
        <dsp:cNvSpPr/>
      </dsp:nvSpPr>
      <dsp:spPr>
        <a:xfrm>
          <a:off x="2128358" y="3060531"/>
          <a:ext cx="2133409" cy="21330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21ABF-19FA-4A46-9DD0-D0704671C194}">
      <dsp:nvSpPr>
        <dsp:cNvPr id="0" name=""/>
        <dsp:cNvSpPr/>
      </dsp:nvSpPr>
      <dsp:spPr>
        <a:xfrm>
          <a:off x="4517468" y="3408350"/>
          <a:ext cx="1209028" cy="12087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8CEB8-5D06-B54A-B4A9-EA3D2420E866}">
      <dsp:nvSpPr>
        <dsp:cNvPr id="0" name=""/>
        <dsp:cNvSpPr/>
      </dsp:nvSpPr>
      <dsp:spPr>
        <a:xfrm>
          <a:off x="4588871" y="3479759"/>
          <a:ext cx="1066222" cy="10663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E5B8A-D2AD-D248-8CD0-18AF57710C0E}">
      <dsp:nvSpPr>
        <dsp:cNvPr id="0" name=""/>
        <dsp:cNvSpPr/>
      </dsp:nvSpPr>
      <dsp:spPr>
        <a:xfrm>
          <a:off x="4044664" y="1702151"/>
          <a:ext cx="1549640" cy="1550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450DD-C45B-8646-8D25-12329F438391}">
      <dsp:nvSpPr>
        <dsp:cNvPr id="0" name=""/>
        <dsp:cNvSpPr/>
      </dsp:nvSpPr>
      <dsp:spPr>
        <a:xfrm>
          <a:off x="5340534" y="1321436"/>
          <a:ext cx="507541" cy="507888"/>
        </a:xfrm>
        <a:prstGeom prst="donut">
          <a:avLst>
            <a:gd name="adj" fmla="val 74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214A0-5286-1E4D-A03B-482D157B6F11}">
      <dsp:nvSpPr>
        <dsp:cNvPr id="0" name=""/>
        <dsp:cNvSpPr/>
      </dsp:nvSpPr>
      <dsp:spPr>
        <a:xfrm>
          <a:off x="5849040" y="4622307"/>
          <a:ext cx="381138" cy="380715"/>
        </a:xfrm>
        <a:prstGeom prst="donut">
          <a:avLst>
            <a:gd name="adj" fmla="val 74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01500-E0B3-284A-939E-A9190360B502}">
      <dsp:nvSpPr>
        <dsp:cNvPr id="0" name=""/>
        <dsp:cNvSpPr/>
      </dsp:nvSpPr>
      <dsp:spPr>
        <a:xfrm>
          <a:off x="4126681" y="1783991"/>
          <a:ext cx="1386571" cy="13864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D3CE5-ACE6-F541-BA82-145250C002B6}">
      <dsp:nvSpPr>
        <dsp:cNvPr id="0" name=""/>
        <dsp:cNvSpPr/>
      </dsp:nvSpPr>
      <dsp:spPr>
        <a:xfrm>
          <a:off x="721300" y="1728194"/>
          <a:ext cx="2447062" cy="111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" numCol="1" spcCol="1270" anchor="b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BF514D"/>
              </a:solidFill>
            </a:rPr>
            <a:t>ЦКДЛ</a:t>
          </a:r>
          <a:r>
            <a:rPr lang="ru-RU" sz="2100" kern="1200" dirty="0">
              <a:solidFill>
                <a:srgbClr val="BF514D"/>
              </a:solidFill>
            </a:rPr>
            <a:t> – централизованные лаборатории</a:t>
          </a:r>
        </a:p>
      </dsp:txBody>
      <dsp:txXfrm>
        <a:off x="721300" y="1728194"/>
        <a:ext cx="2447062" cy="1113261"/>
      </dsp:txXfrm>
    </dsp:sp>
    <dsp:sp modelId="{93CB9013-0E5F-D643-AF5C-C71F660955A4}">
      <dsp:nvSpPr>
        <dsp:cNvPr id="0" name=""/>
        <dsp:cNvSpPr/>
      </dsp:nvSpPr>
      <dsp:spPr>
        <a:xfrm>
          <a:off x="5975443" y="3479759"/>
          <a:ext cx="3428315" cy="106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8065A2"/>
              </a:solidFill>
            </a:rPr>
            <a:t>Небольшие КДЛ </a:t>
          </a:r>
          <a:r>
            <a:rPr lang="ru-RU" sz="2100" kern="1200" dirty="0">
              <a:solidFill>
                <a:srgbClr val="8065A2"/>
              </a:solidFill>
            </a:rPr>
            <a:t>–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rgbClr val="8065A2"/>
              </a:solidFill>
            </a:rPr>
            <a:t>экспресс, при стационарах, поликлиниках и т.п.</a:t>
          </a:r>
        </a:p>
      </dsp:txBody>
      <dsp:txXfrm>
        <a:off x="5975443" y="3479759"/>
        <a:ext cx="3428315" cy="1066324"/>
      </dsp:txXfrm>
    </dsp:sp>
    <dsp:sp modelId="{88D48BC8-DA23-8D46-9DFF-20BCD4C29A2A}">
      <dsp:nvSpPr>
        <dsp:cNvPr id="0" name=""/>
        <dsp:cNvSpPr/>
      </dsp:nvSpPr>
      <dsp:spPr>
        <a:xfrm>
          <a:off x="5760624" y="1800199"/>
          <a:ext cx="3428315" cy="1386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4DACC7"/>
              </a:solidFill>
            </a:rPr>
            <a:t>Крупные КДЛ </a:t>
          </a:r>
          <a:r>
            <a:rPr lang="ru-RU" sz="2100" kern="1200" dirty="0">
              <a:solidFill>
                <a:srgbClr val="4DACC7"/>
              </a:solidFill>
            </a:rPr>
            <a:t>–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rgbClr val="4DACC7"/>
              </a:solidFill>
            </a:rPr>
            <a:t>при стационарах, специализированных медучреждениях и т.п.</a:t>
          </a:r>
        </a:p>
      </dsp:txBody>
      <dsp:txXfrm>
        <a:off x="5760624" y="1800199"/>
        <a:ext cx="3428315" cy="1386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703A8-8F51-FD4C-8A48-A09C3FE5D47C}">
      <dsp:nvSpPr>
        <dsp:cNvPr id="0" name=""/>
        <dsp:cNvSpPr/>
      </dsp:nvSpPr>
      <dsp:spPr>
        <a:xfrm rot="10800000">
          <a:off x="2124703" y="127054"/>
          <a:ext cx="7278568" cy="11655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962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Требования ЕЦК</a:t>
          </a:r>
        </a:p>
      </dsp:txBody>
      <dsp:txXfrm rot="10800000">
        <a:off x="2416083" y="127054"/>
        <a:ext cx="6987188" cy="1165521"/>
      </dsp:txXfrm>
    </dsp:sp>
    <dsp:sp modelId="{E26641DA-305B-EB4B-80FA-FEEA93305B52}">
      <dsp:nvSpPr>
        <dsp:cNvPr id="0" name=""/>
        <dsp:cNvSpPr/>
      </dsp:nvSpPr>
      <dsp:spPr>
        <a:xfrm>
          <a:off x="1541943" y="127054"/>
          <a:ext cx="1165521" cy="11655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B4EBA4-FA80-264B-B672-7A78AB10A1EE}">
      <dsp:nvSpPr>
        <dsp:cNvPr id="0" name=""/>
        <dsp:cNvSpPr/>
      </dsp:nvSpPr>
      <dsp:spPr>
        <a:xfrm rot="10800000">
          <a:off x="2124703" y="1498416"/>
          <a:ext cx="7278568" cy="1165521"/>
        </a:xfrm>
        <a:prstGeom prst="homePlat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962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Методические рекомендации МИС МО</a:t>
          </a:r>
        </a:p>
      </dsp:txBody>
      <dsp:txXfrm rot="10800000">
        <a:off x="2416083" y="1498416"/>
        <a:ext cx="6987188" cy="1165521"/>
      </dsp:txXfrm>
    </dsp:sp>
    <dsp:sp modelId="{BB53E275-D6B4-CE46-B59C-7CA0552721CE}">
      <dsp:nvSpPr>
        <dsp:cNvPr id="0" name=""/>
        <dsp:cNvSpPr/>
      </dsp:nvSpPr>
      <dsp:spPr>
        <a:xfrm>
          <a:off x="1541943" y="1498416"/>
          <a:ext cx="1165521" cy="116552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03004B-AA5A-3B4E-995A-327CF59FD12F}">
      <dsp:nvSpPr>
        <dsp:cNvPr id="0" name=""/>
        <dsp:cNvSpPr/>
      </dsp:nvSpPr>
      <dsp:spPr>
        <a:xfrm rot="10800000">
          <a:off x="2124703" y="2851677"/>
          <a:ext cx="7278568" cy="1165521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962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Требования обеспечения качества, повышения эффективности (ИСО 15189:2015, специалисты лабораторной медицины) </a:t>
          </a:r>
        </a:p>
      </dsp:txBody>
      <dsp:txXfrm rot="10800000">
        <a:off x="2416083" y="2851677"/>
        <a:ext cx="6987188" cy="1165521"/>
      </dsp:txXfrm>
    </dsp:sp>
    <dsp:sp modelId="{497A1949-1740-574C-AC2B-83C89DD5F21D}">
      <dsp:nvSpPr>
        <dsp:cNvPr id="0" name=""/>
        <dsp:cNvSpPr/>
      </dsp:nvSpPr>
      <dsp:spPr>
        <a:xfrm>
          <a:off x="1541943" y="2855547"/>
          <a:ext cx="1165521" cy="11655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F5487-ED7C-2C49-8F00-928053BE0763}">
      <dsp:nvSpPr>
        <dsp:cNvPr id="0" name=""/>
        <dsp:cNvSpPr/>
      </dsp:nvSpPr>
      <dsp:spPr>
        <a:xfrm>
          <a:off x="1450492" y="0"/>
          <a:ext cx="2643946" cy="8819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280" tIns="335280" rIns="335280" bIns="3352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800" kern="1200" dirty="0"/>
            <a:t>+</a:t>
          </a:r>
        </a:p>
      </dsp:txBody>
      <dsp:txXfrm>
        <a:off x="1476323" y="25831"/>
        <a:ext cx="2592284" cy="830286"/>
      </dsp:txXfrm>
    </dsp:sp>
    <dsp:sp modelId="{C5E2D7B5-0158-6047-9135-B33302EC6F4B}">
      <dsp:nvSpPr>
        <dsp:cNvPr id="0" name=""/>
        <dsp:cNvSpPr/>
      </dsp:nvSpPr>
      <dsp:spPr>
        <a:xfrm>
          <a:off x="4279168" y="0"/>
          <a:ext cx="2643946" cy="8819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280" tIns="335280" rIns="335280" bIns="3352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800" kern="1200" dirty="0"/>
            <a:t>-</a:t>
          </a:r>
        </a:p>
      </dsp:txBody>
      <dsp:txXfrm>
        <a:off x="4304999" y="25831"/>
        <a:ext cx="2592284" cy="830286"/>
      </dsp:txXfrm>
    </dsp:sp>
    <dsp:sp modelId="{D1A77E1A-02A9-7545-AAF3-AF4F3ACE6D02}">
      <dsp:nvSpPr>
        <dsp:cNvPr id="0" name=""/>
        <dsp:cNvSpPr/>
      </dsp:nvSpPr>
      <dsp:spPr>
        <a:xfrm>
          <a:off x="3850905" y="3748281"/>
          <a:ext cx="661461" cy="66146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D7E0C-B7AE-A842-9124-4C9D1262DF58}">
      <dsp:nvSpPr>
        <dsp:cNvPr id="0" name=""/>
        <dsp:cNvSpPr/>
      </dsp:nvSpPr>
      <dsp:spPr>
        <a:xfrm rot="240000">
          <a:off x="2196645" y="3464837"/>
          <a:ext cx="3969980" cy="27760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74AAF-DED7-0E4F-BDC6-9D74951B8E35}">
      <dsp:nvSpPr>
        <dsp:cNvPr id="0" name=""/>
        <dsp:cNvSpPr/>
      </dsp:nvSpPr>
      <dsp:spPr>
        <a:xfrm rot="240000">
          <a:off x="4520100" y="2822901"/>
          <a:ext cx="2411599" cy="6801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Сроки</a:t>
          </a:r>
        </a:p>
      </dsp:txBody>
      <dsp:txXfrm>
        <a:off x="4553300" y="2856101"/>
        <a:ext cx="2345199" cy="613702"/>
      </dsp:txXfrm>
    </dsp:sp>
    <dsp:sp modelId="{70767C5D-65B6-EE41-9CC5-A408B53F9B10}">
      <dsp:nvSpPr>
        <dsp:cNvPr id="0" name=""/>
        <dsp:cNvSpPr/>
      </dsp:nvSpPr>
      <dsp:spPr>
        <a:xfrm rot="240000">
          <a:off x="4577427" y="2029147"/>
          <a:ext cx="2411599" cy="6801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Стоимость</a:t>
          </a:r>
        </a:p>
      </dsp:txBody>
      <dsp:txXfrm>
        <a:off x="4610627" y="2062347"/>
        <a:ext cx="2345199" cy="613702"/>
      </dsp:txXfrm>
    </dsp:sp>
    <dsp:sp modelId="{15724AF1-68CA-584F-9FC3-CCE76F4222BC}">
      <dsp:nvSpPr>
        <dsp:cNvPr id="0" name=""/>
        <dsp:cNvSpPr/>
      </dsp:nvSpPr>
      <dsp:spPr>
        <a:xfrm rot="240000">
          <a:off x="4634754" y="1253032"/>
          <a:ext cx="2411599" cy="6801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Сервера, администрирование</a:t>
          </a:r>
        </a:p>
      </dsp:txBody>
      <dsp:txXfrm>
        <a:off x="4667954" y="1286232"/>
        <a:ext cx="2345199" cy="613702"/>
      </dsp:txXfrm>
    </dsp:sp>
    <dsp:sp modelId="{1B2A57BC-6635-CF4C-83EE-A138FF8C94CB}">
      <dsp:nvSpPr>
        <dsp:cNvPr id="0" name=""/>
        <dsp:cNvSpPr/>
      </dsp:nvSpPr>
      <dsp:spPr>
        <a:xfrm rot="240000">
          <a:off x="1327586" y="2586407"/>
          <a:ext cx="2324372" cy="6862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Подходит любая ЛИС</a:t>
          </a:r>
        </a:p>
      </dsp:txBody>
      <dsp:txXfrm>
        <a:off x="1361084" y="2619905"/>
        <a:ext cx="2257376" cy="619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5615D-46DC-8A4F-8626-CA36F0BA7EDA}">
      <dsp:nvSpPr>
        <dsp:cNvPr id="0" name=""/>
        <dsp:cNvSpPr/>
      </dsp:nvSpPr>
      <dsp:spPr>
        <a:xfrm>
          <a:off x="1378491" y="0"/>
          <a:ext cx="2449111" cy="8819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0" kern="1200" dirty="0"/>
            <a:t>+</a:t>
          </a:r>
        </a:p>
      </dsp:txBody>
      <dsp:txXfrm>
        <a:off x="1404322" y="25831"/>
        <a:ext cx="2397449" cy="830286"/>
      </dsp:txXfrm>
    </dsp:sp>
    <dsp:sp modelId="{207B348A-3822-FF45-BEED-9B29251369AE}">
      <dsp:nvSpPr>
        <dsp:cNvPr id="0" name=""/>
        <dsp:cNvSpPr/>
      </dsp:nvSpPr>
      <dsp:spPr>
        <a:xfrm>
          <a:off x="4546004" y="0"/>
          <a:ext cx="2449111" cy="8819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0" kern="1200" dirty="0"/>
            <a:t>-</a:t>
          </a:r>
        </a:p>
      </dsp:txBody>
      <dsp:txXfrm>
        <a:off x="4571835" y="25831"/>
        <a:ext cx="2397449" cy="830286"/>
      </dsp:txXfrm>
    </dsp:sp>
    <dsp:sp modelId="{774031FB-20DB-AF4D-856B-5B140F7B136F}">
      <dsp:nvSpPr>
        <dsp:cNvPr id="0" name=""/>
        <dsp:cNvSpPr/>
      </dsp:nvSpPr>
      <dsp:spPr>
        <a:xfrm>
          <a:off x="3850905" y="3748281"/>
          <a:ext cx="661461" cy="66146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90BAB-6A24-1146-B5D1-1A7F0A532C82}">
      <dsp:nvSpPr>
        <dsp:cNvPr id="0" name=""/>
        <dsp:cNvSpPr/>
      </dsp:nvSpPr>
      <dsp:spPr>
        <a:xfrm>
          <a:off x="1656189" y="3471349"/>
          <a:ext cx="5050893" cy="2681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FB7E1-2EB8-1240-BD10-B247D56FD81C}">
      <dsp:nvSpPr>
        <dsp:cNvPr id="0" name=""/>
        <dsp:cNvSpPr/>
      </dsp:nvSpPr>
      <dsp:spPr>
        <a:xfrm>
          <a:off x="4453285" y="2698762"/>
          <a:ext cx="2613846" cy="7408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единая точка отказа</a:t>
          </a:r>
        </a:p>
      </dsp:txBody>
      <dsp:txXfrm>
        <a:off x="4489450" y="2734927"/>
        <a:ext cx="2541516" cy="668506"/>
      </dsp:txXfrm>
    </dsp:sp>
    <dsp:sp modelId="{1C7ACB6C-584E-214C-8044-5E3FBDF1633B}">
      <dsp:nvSpPr>
        <dsp:cNvPr id="0" name=""/>
        <dsp:cNvSpPr/>
      </dsp:nvSpPr>
      <dsp:spPr>
        <a:xfrm>
          <a:off x="4453285" y="1905008"/>
          <a:ext cx="2613846" cy="74083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повышенные требования к каналам связи</a:t>
          </a:r>
        </a:p>
      </dsp:txBody>
      <dsp:txXfrm>
        <a:off x="4489450" y="1941173"/>
        <a:ext cx="2541516" cy="668506"/>
      </dsp:txXfrm>
    </dsp:sp>
    <dsp:sp modelId="{3EAE1BA7-A057-EE4F-ADF5-D7124E4BD12D}">
      <dsp:nvSpPr>
        <dsp:cNvPr id="0" name=""/>
        <dsp:cNvSpPr/>
      </dsp:nvSpPr>
      <dsp:spPr>
        <a:xfrm>
          <a:off x="4453285" y="1111255"/>
          <a:ext cx="2613846" cy="7408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нет индивидуального подхода там, где он нужен</a:t>
          </a:r>
        </a:p>
      </dsp:txBody>
      <dsp:txXfrm>
        <a:off x="4489450" y="1147420"/>
        <a:ext cx="2541516" cy="668506"/>
      </dsp:txXfrm>
    </dsp:sp>
    <dsp:sp modelId="{737BBC0D-E09B-F94E-8D7C-F38A6CD666D6}">
      <dsp:nvSpPr>
        <dsp:cNvPr id="0" name=""/>
        <dsp:cNvSpPr/>
      </dsp:nvSpPr>
      <dsp:spPr>
        <a:xfrm>
          <a:off x="1306473" y="2698762"/>
          <a:ext cx="2613846" cy="74083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единая система</a:t>
          </a:r>
        </a:p>
      </dsp:txBody>
      <dsp:txXfrm>
        <a:off x="1342638" y="2734927"/>
        <a:ext cx="2541516" cy="668506"/>
      </dsp:txXfrm>
    </dsp:sp>
    <dsp:sp modelId="{F03762AA-275F-FD4E-82F4-375DB95DD77B}">
      <dsp:nvSpPr>
        <dsp:cNvPr id="0" name=""/>
        <dsp:cNvSpPr/>
      </dsp:nvSpPr>
      <dsp:spPr>
        <a:xfrm>
          <a:off x="1306473" y="1905008"/>
          <a:ext cx="2613846" cy="74083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унификация</a:t>
          </a:r>
        </a:p>
      </dsp:txBody>
      <dsp:txXfrm>
        <a:off x="1342638" y="1941173"/>
        <a:ext cx="2541516" cy="668506"/>
      </dsp:txXfrm>
    </dsp:sp>
    <dsp:sp modelId="{2A0C70DA-325D-DF47-B156-D380A5055D55}">
      <dsp:nvSpPr>
        <dsp:cNvPr id="0" name=""/>
        <dsp:cNvSpPr/>
      </dsp:nvSpPr>
      <dsp:spPr>
        <a:xfrm>
          <a:off x="1306473" y="1111255"/>
          <a:ext cx="2613846" cy="7408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стоимость </a:t>
          </a:r>
        </a:p>
      </dsp:txBody>
      <dsp:txXfrm>
        <a:off x="1342638" y="1147420"/>
        <a:ext cx="2541516" cy="6685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1E9E3-6092-5B42-AC2B-EDA9EC88B8B5}">
      <dsp:nvSpPr>
        <dsp:cNvPr id="0" name=""/>
        <dsp:cNvSpPr/>
      </dsp:nvSpPr>
      <dsp:spPr>
        <a:xfrm>
          <a:off x="1521684" y="0"/>
          <a:ext cx="2305092" cy="8819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200" kern="1200" dirty="0"/>
            <a:t>+</a:t>
          </a:r>
        </a:p>
      </dsp:txBody>
      <dsp:txXfrm>
        <a:off x="1547515" y="25831"/>
        <a:ext cx="2253430" cy="830286"/>
      </dsp:txXfrm>
    </dsp:sp>
    <dsp:sp modelId="{1AE05C3F-D03B-214B-8309-2ED6FB478D42}">
      <dsp:nvSpPr>
        <dsp:cNvPr id="0" name=""/>
        <dsp:cNvSpPr/>
      </dsp:nvSpPr>
      <dsp:spPr>
        <a:xfrm>
          <a:off x="4474836" y="0"/>
          <a:ext cx="2305092" cy="8819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200" kern="1200" dirty="0"/>
            <a:t>- </a:t>
          </a:r>
        </a:p>
      </dsp:txBody>
      <dsp:txXfrm>
        <a:off x="4500667" y="25831"/>
        <a:ext cx="2253430" cy="830286"/>
      </dsp:txXfrm>
    </dsp:sp>
    <dsp:sp modelId="{8CA5525C-B3D8-6A48-BB02-076DD66B0788}">
      <dsp:nvSpPr>
        <dsp:cNvPr id="0" name=""/>
        <dsp:cNvSpPr/>
      </dsp:nvSpPr>
      <dsp:spPr>
        <a:xfrm>
          <a:off x="3850905" y="3748281"/>
          <a:ext cx="661461" cy="66146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C1AA6-2F7F-B24A-970B-10E72C6E02DD}">
      <dsp:nvSpPr>
        <dsp:cNvPr id="0" name=""/>
        <dsp:cNvSpPr/>
      </dsp:nvSpPr>
      <dsp:spPr>
        <a:xfrm rot="21360000">
          <a:off x="2128897" y="3460100"/>
          <a:ext cx="4105476" cy="28708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F1B71-8C68-DC4F-9D82-928F2057DBDA}">
      <dsp:nvSpPr>
        <dsp:cNvPr id="0" name=""/>
        <dsp:cNvSpPr/>
      </dsp:nvSpPr>
      <dsp:spPr>
        <a:xfrm rot="21360000">
          <a:off x="1505924" y="2395362"/>
          <a:ext cx="2970162" cy="10654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надежность и индивидуальный подход для крупных лабораторий</a:t>
          </a:r>
        </a:p>
      </dsp:txBody>
      <dsp:txXfrm>
        <a:off x="1557933" y="2447371"/>
        <a:ext cx="2866144" cy="961395"/>
      </dsp:txXfrm>
    </dsp:sp>
    <dsp:sp modelId="{A8509090-8E2F-1947-BFC9-2E6E2933E80F}">
      <dsp:nvSpPr>
        <dsp:cNvPr id="0" name=""/>
        <dsp:cNvSpPr/>
      </dsp:nvSpPr>
      <dsp:spPr>
        <a:xfrm rot="21360000">
          <a:off x="1417729" y="1195912"/>
          <a:ext cx="2970162" cy="106541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унификация и типизация для небольших лабораторий</a:t>
          </a:r>
        </a:p>
      </dsp:txBody>
      <dsp:txXfrm>
        <a:off x="1469738" y="1247921"/>
        <a:ext cx="2866144" cy="9613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55B37-35CA-A545-B037-CBB64B6DAA6D}">
      <dsp:nvSpPr>
        <dsp:cNvPr id="0" name=""/>
        <dsp:cNvSpPr/>
      </dsp:nvSpPr>
      <dsp:spPr>
        <a:xfrm>
          <a:off x="2265284" y="162587"/>
          <a:ext cx="1567924" cy="8710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0" kern="1200" dirty="0"/>
            <a:t>+</a:t>
          </a:r>
        </a:p>
      </dsp:txBody>
      <dsp:txXfrm>
        <a:off x="2290797" y="188100"/>
        <a:ext cx="1516898" cy="820043"/>
      </dsp:txXfrm>
    </dsp:sp>
    <dsp:sp modelId="{DD86C473-8D6D-AD41-BA53-0CBF094312AA}">
      <dsp:nvSpPr>
        <dsp:cNvPr id="0" name=""/>
        <dsp:cNvSpPr/>
      </dsp:nvSpPr>
      <dsp:spPr>
        <a:xfrm>
          <a:off x="4530063" y="162587"/>
          <a:ext cx="1567924" cy="8710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0" kern="1200" dirty="0"/>
            <a:t>-</a:t>
          </a:r>
        </a:p>
      </dsp:txBody>
      <dsp:txXfrm>
        <a:off x="4555576" y="188100"/>
        <a:ext cx="1516898" cy="820043"/>
      </dsp:txXfrm>
    </dsp:sp>
    <dsp:sp modelId="{27997E51-09D2-B241-9A48-5ED9B7071DC4}">
      <dsp:nvSpPr>
        <dsp:cNvPr id="0" name=""/>
        <dsp:cNvSpPr/>
      </dsp:nvSpPr>
      <dsp:spPr>
        <a:xfrm>
          <a:off x="4180160" y="3864630"/>
          <a:ext cx="653301" cy="65330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FA137-360D-104C-A390-57868F463414}">
      <dsp:nvSpPr>
        <dsp:cNvPr id="0" name=""/>
        <dsp:cNvSpPr/>
      </dsp:nvSpPr>
      <dsp:spPr>
        <a:xfrm rot="21360000">
          <a:off x="2546307" y="3584683"/>
          <a:ext cx="3921007" cy="27418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3235D-BFC4-B740-87DE-F249A91F3614}">
      <dsp:nvSpPr>
        <dsp:cNvPr id="0" name=""/>
        <dsp:cNvSpPr/>
      </dsp:nvSpPr>
      <dsp:spPr>
        <a:xfrm rot="21360000">
          <a:off x="1810142" y="2950798"/>
          <a:ext cx="3041450" cy="6255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надежность и индивидуальный подход для крупных лабораторий</a:t>
          </a:r>
        </a:p>
      </dsp:txBody>
      <dsp:txXfrm>
        <a:off x="1840681" y="2981337"/>
        <a:ext cx="2980372" cy="564511"/>
      </dsp:txXfrm>
    </dsp:sp>
    <dsp:sp modelId="{773D4D32-EDBA-144C-A167-16E1842CE9C1}">
      <dsp:nvSpPr>
        <dsp:cNvPr id="0" name=""/>
        <dsp:cNvSpPr/>
      </dsp:nvSpPr>
      <dsp:spPr>
        <a:xfrm rot="21360000">
          <a:off x="1753523" y="2234871"/>
          <a:ext cx="3041450" cy="6255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унификация и типизация для небольших лабораторий</a:t>
          </a:r>
        </a:p>
      </dsp:txBody>
      <dsp:txXfrm>
        <a:off x="1784062" y="2265410"/>
        <a:ext cx="2980372" cy="564511"/>
      </dsp:txXfrm>
    </dsp:sp>
    <dsp:sp modelId="{F0BE3110-7B4D-A645-8907-E6F4A4E0262A}">
      <dsp:nvSpPr>
        <dsp:cNvPr id="0" name=""/>
        <dsp:cNvSpPr/>
      </dsp:nvSpPr>
      <dsp:spPr>
        <a:xfrm rot="21360000">
          <a:off x="1705667" y="1274965"/>
          <a:ext cx="3023922" cy="8762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преемственность лучших практик от крупных лабораторий к небольшим лабораториям</a:t>
          </a:r>
        </a:p>
      </dsp:txBody>
      <dsp:txXfrm>
        <a:off x="1748442" y="1317740"/>
        <a:ext cx="2938372" cy="7907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BD759-3156-884D-8C1A-121073B3D00D}">
      <dsp:nvSpPr>
        <dsp:cNvPr id="0" name=""/>
        <dsp:cNvSpPr/>
      </dsp:nvSpPr>
      <dsp:spPr>
        <a:xfrm>
          <a:off x="-5323539" y="-815266"/>
          <a:ext cx="6339057" cy="6339057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5FA31-F754-8440-942F-14084EF18063}">
      <dsp:nvSpPr>
        <dsp:cNvPr id="0" name=""/>
        <dsp:cNvSpPr/>
      </dsp:nvSpPr>
      <dsp:spPr>
        <a:xfrm>
          <a:off x="378647" y="247950"/>
          <a:ext cx="8052929" cy="49571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47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Задать правила информационного обмена между различными участниками</a:t>
          </a:r>
        </a:p>
      </dsp:txBody>
      <dsp:txXfrm>
        <a:off x="378647" y="247950"/>
        <a:ext cx="8052929" cy="495713"/>
      </dsp:txXfrm>
    </dsp:sp>
    <dsp:sp modelId="{07D1EC7E-B56A-704C-8D78-802326E9E235}">
      <dsp:nvSpPr>
        <dsp:cNvPr id="0" name=""/>
        <dsp:cNvSpPr/>
      </dsp:nvSpPr>
      <dsp:spPr>
        <a:xfrm>
          <a:off x="68826" y="185986"/>
          <a:ext cx="619641" cy="6196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46911-F484-A841-B68D-88CF9E80E47B}">
      <dsp:nvSpPr>
        <dsp:cNvPr id="0" name=""/>
        <dsp:cNvSpPr/>
      </dsp:nvSpPr>
      <dsp:spPr>
        <a:xfrm>
          <a:off x="786406" y="991427"/>
          <a:ext cx="7645170" cy="49571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47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Задавать уровень информатизации для участников</a:t>
          </a:r>
        </a:p>
      </dsp:txBody>
      <dsp:txXfrm>
        <a:off x="786406" y="991427"/>
        <a:ext cx="7645170" cy="495713"/>
      </dsp:txXfrm>
    </dsp:sp>
    <dsp:sp modelId="{94067234-7CFD-DE4E-999C-33EF935A6D32}">
      <dsp:nvSpPr>
        <dsp:cNvPr id="0" name=""/>
        <dsp:cNvSpPr/>
      </dsp:nvSpPr>
      <dsp:spPr>
        <a:xfrm>
          <a:off x="476585" y="929462"/>
          <a:ext cx="619641" cy="6196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96492-B635-F743-81DF-D98DF605CB40}">
      <dsp:nvSpPr>
        <dsp:cNvPr id="0" name=""/>
        <dsp:cNvSpPr/>
      </dsp:nvSpPr>
      <dsp:spPr>
        <a:xfrm>
          <a:off x="972863" y="1734903"/>
          <a:ext cx="7458713" cy="49571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47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Накапливать данные ЛИ</a:t>
          </a:r>
        </a:p>
      </dsp:txBody>
      <dsp:txXfrm>
        <a:off x="972863" y="1734903"/>
        <a:ext cx="7458713" cy="495713"/>
      </dsp:txXfrm>
    </dsp:sp>
    <dsp:sp modelId="{E72A06A8-42C0-A144-9EB2-C090BBC3718E}">
      <dsp:nvSpPr>
        <dsp:cNvPr id="0" name=""/>
        <dsp:cNvSpPr/>
      </dsp:nvSpPr>
      <dsp:spPr>
        <a:xfrm>
          <a:off x="663042" y="1672938"/>
          <a:ext cx="619641" cy="6196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86EC0-85A3-3946-A122-6B4063579032}">
      <dsp:nvSpPr>
        <dsp:cNvPr id="0" name=""/>
        <dsp:cNvSpPr/>
      </dsp:nvSpPr>
      <dsp:spPr>
        <a:xfrm>
          <a:off x="972863" y="2477908"/>
          <a:ext cx="7458713" cy="4957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47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Анализировать данные ЛИ</a:t>
          </a:r>
        </a:p>
      </dsp:txBody>
      <dsp:txXfrm>
        <a:off x="972863" y="2477908"/>
        <a:ext cx="7458713" cy="495713"/>
      </dsp:txXfrm>
    </dsp:sp>
    <dsp:sp modelId="{549D384B-6D4E-6649-A23F-18F595E5ED01}">
      <dsp:nvSpPr>
        <dsp:cNvPr id="0" name=""/>
        <dsp:cNvSpPr/>
      </dsp:nvSpPr>
      <dsp:spPr>
        <a:xfrm>
          <a:off x="663042" y="2415944"/>
          <a:ext cx="619641" cy="6196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36C0A-136C-974F-8F5C-B82FF4038FA3}">
      <dsp:nvSpPr>
        <dsp:cNvPr id="0" name=""/>
        <dsp:cNvSpPr/>
      </dsp:nvSpPr>
      <dsp:spPr>
        <a:xfrm>
          <a:off x="786406" y="3221384"/>
          <a:ext cx="7645170" cy="49571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47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Предоставлять данные ЛИ другим участникам</a:t>
          </a:r>
        </a:p>
      </dsp:txBody>
      <dsp:txXfrm>
        <a:off x="786406" y="3221384"/>
        <a:ext cx="7645170" cy="495713"/>
      </dsp:txXfrm>
    </dsp:sp>
    <dsp:sp modelId="{D19DF042-56F1-BF4E-AA9C-B34F782B0F5F}">
      <dsp:nvSpPr>
        <dsp:cNvPr id="0" name=""/>
        <dsp:cNvSpPr/>
      </dsp:nvSpPr>
      <dsp:spPr>
        <a:xfrm>
          <a:off x="476585" y="3159420"/>
          <a:ext cx="619641" cy="6196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833AD-44E0-0B41-B483-5006D42CBD70}">
      <dsp:nvSpPr>
        <dsp:cNvPr id="0" name=""/>
        <dsp:cNvSpPr/>
      </dsp:nvSpPr>
      <dsp:spPr>
        <a:xfrm>
          <a:off x="378647" y="3964860"/>
          <a:ext cx="8052929" cy="49571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47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Проверять и контролировать данные ЛИ на разных этапах</a:t>
          </a:r>
        </a:p>
      </dsp:txBody>
      <dsp:txXfrm>
        <a:off x="378647" y="3964860"/>
        <a:ext cx="8052929" cy="495713"/>
      </dsp:txXfrm>
    </dsp:sp>
    <dsp:sp modelId="{362260FE-21F1-3D49-A625-1791A10DB7C9}">
      <dsp:nvSpPr>
        <dsp:cNvPr id="0" name=""/>
        <dsp:cNvSpPr/>
      </dsp:nvSpPr>
      <dsp:spPr>
        <a:xfrm>
          <a:off x="68826" y="3902896"/>
          <a:ext cx="619641" cy="6196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C5196-A672-4A4F-81D5-039320B744E7}">
      <dsp:nvSpPr>
        <dsp:cNvPr id="0" name=""/>
        <dsp:cNvSpPr/>
      </dsp:nvSpPr>
      <dsp:spPr>
        <a:xfrm>
          <a:off x="0" y="537950"/>
          <a:ext cx="826595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71B35-4BD9-CD4D-80B7-2F9628FE1F91}">
      <dsp:nvSpPr>
        <dsp:cNvPr id="0" name=""/>
        <dsp:cNvSpPr/>
      </dsp:nvSpPr>
      <dsp:spPr>
        <a:xfrm>
          <a:off x="413297" y="125021"/>
          <a:ext cx="7575080" cy="6048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703" tIns="0" rIns="21870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Получение и накопление данных с лабораторного оборудования</a:t>
          </a:r>
        </a:p>
      </dsp:txBody>
      <dsp:txXfrm>
        <a:off x="442821" y="154545"/>
        <a:ext cx="7516032" cy="545761"/>
      </dsp:txXfrm>
    </dsp:sp>
    <dsp:sp modelId="{DB2CBE1A-81B6-A141-8264-8C5B086D2D47}">
      <dsp:nvSpPr>
        <dsp:cNvPr id="0" name=""/>
        <dsp:cNvSpPr/>
      </dsp:nvSpPr>
      <dsp:spPr>
        <a:xfrm>
          <a:off x="0" y="1348680"/>
          <a:ext cx="826595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6E559-FC10-934C-84E8-14B28735AB79}">
      <dsp:nvSpPr>
        <dsp:cNvPr id="0" name=""/>
        <dsp:cNvSpPr/>
      </dsp:nvSpPr>
      <dsp:spPr>
        <a:xfrm>
          <a:off x="413297" y="935750"/>
          <a:ext cx="7575080" cy="60480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703" tIns="0" rIns="21870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Обеспечение качества и эффективности лабораторного процесса</a:t>
          </a:r>
        </a:p>
      </dsp:txBody>
      <dsp:txXfrm>
        <a:off x="442821" y="965274"/>
        <a:ext cx="7516032" cy="545761"/>
      </dsp:txXfrm>
    </dsp:sp>
    <dsp:sp modelId="{94D3D150-9D9E-994D-B53F-A92A665BC92E}">
      <dsp:nvSpPr>
        <dsp:cNvPr id="0" name=""/>
        <dsp:cNvSpPr/>
      </dsp:nvSpPr>
      <dsp:spPr>
        <a:xfrm>
          <a:off x="0" y="2159409"/>
          <a:ext cx="826595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EACF2-7C2D-4B47-8A50-770C40EF2A1C}">
      <dsp:nvSpPr>
        <dsp:cNvPr id="0" name=""/>
        <dsp:cNvSpPr/>
      </dsp:nvSpPr>
      <dsp:spPr>
        <a:xfrm>
          <a:off x="413297" y="1746480"/>
          <a:ext cx="7575080" cy="6048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703" tIns="0" rIns="21870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Принимать заявки и передавать результаты в ЕЦК</a:t>
          </a:r>
        </a:p>
      </dsp:txBody>
      <dsp:txXfrm>
        <a:off x="442821" y="1776004"/>
        <a:ext cx="7516032" cy="545761"/>
      </dsp:txXfrm>
    </dsp:sp>
    <dsp:sp modelId="{D5E0B5CB-4157-1B46-B6AC-C4E054F7B572}">
      <dsp:nvSpPr>
        <dsp:cNvPr id="0" name=""/>
        <dsp:cNvSpPr/>
      </dsp:nvSpPr>
      <dsp:spPr>
        <a:xfrm>
          <a:off x="0" y="2970139"/>
          <a:ext cx="826595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8316A-C41F-6144-82DF-6DB30F8FF970}">
      <dsp:nvSpPr>
        <dsp:cNvPr id="0" name=""/>
        <dsp:cNvSpPr/>
      </dsp:nvSpPr>
      <dsp:spPr>
        <a:xfrm>
          <a:off x="413297" y="2557209"/>
          <a:ext cx="7575080" cy="6048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703" tIns="0" rIns="21870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Передавать медицинские документы, подписанные УКЭП в ЕЦК</a:t>
          </a:r>
        </a:p>
      </dsp:txBody>
      <dsp:txXfrm>
        <a:off x="442821" y="2586733"/>
        <a:ext cx="7516032" cy="545761"/>
      </dsp:txXfrm>
    </dsp:sp>
    <dsp:sp modelId="{8693E9C8-5319-0241-8E44-294863A666DE}">
      <dsp:nvSpPr>
        <dsp:cNvPr id="0" name=""/>
        <dsp:cNvSpPr/>
      </dsp:nvSpPr>
      <dsp:spPr>
        <a:xfrm>
          <a:off x="0" y="3780868"/>
          <a:ext cx="826595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123C0-7498-A84B-9EDD-A9E5A5210CB8}">
      <dsp:nvSpPr>
        <dsp:cNvPr id="0" name=""/>
        <dsp:cNvSpPr/>
      </dsp:nvSpPr>
      <dsp:spPr>
        <a:xfrm>
          <a:off x="413297" y="3367939"/>
          <a:ext cx="7575080" cy="6048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703" tIns="0" rIns="21870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Обеспечивать необходимую архитектуру регионального внедрения</a:t>
          </a:r>
        </a:p>
      </dsp:txBody>
      <dsp:txXfrm>
        <a:off x="442821" y="3397463"/>
        <a:ext cx="7516032" cy="545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E2DB0-E5EF-4691-B920-9D445AD5223E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7CC1D-2EDC-4406-884B-A267467D0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1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1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38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8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02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учет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Исо</a:t>
            </a:r>
            <a:r>
              <a:rPr lang="ru-RU" dirty="0"/>
              <a:t> 15189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135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053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33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24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35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98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36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44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 </a:t>
            </a:r>
            <a:r>
              <a:rPr lang="ru-RU" dirty="0" err="1"/>
              <a:t>кп</a:t>
            </a:r>
            <a:r>
              <a:rPr lang="ru-RU" dirty="0"/>
              <a:t> и </a:t>
            </a:r>
            <a:r>
              <a:rPr lang="ru-RU" dirty="0" err="1"/>
              <a:t>киров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49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48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 </a:t>
            </a:r>
            <a:r>
              <a:rPr lang="ru-RU" dirty="0" err="1"/>
              <a:t>кп</a:t>
            </a:r>
            <a:r>
              <a:rPr lang="ru-RU" dirty="0"/>
              <a:t> и </a:t>
            </a:r>
            <a:r>
              <a:rPr lang="ru-RU" dirty="0" err="1"/>
              <a:t>киров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226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83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Регион плюс </a:t>
            </a:r>
            <a:r>
              <a:rPr lang="ru-RU" dirty="0" err="1"/>
              <a:t>цкдл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96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56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Регион плюс </a:t>
            </a:r>
            <a:r>
              <a:rPr lang="ru-RU" dirty="0" err="1"/>
              <a:t>цкдл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78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Регион плюс </a:t>
            </a:r>
            <a:r>
              <a:rPr lang="ru-RU" dirty="0" err="1"/>
              <a:t>цкдл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8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88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92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07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89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9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9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54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3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6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0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7CC1D-2EDC-4406-884B-A267467D0E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3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6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8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8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3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99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88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6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6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2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2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4DAE1-335A-478D-B5B1-1E5F540E9681}" type="datetimeFigureOut">
              <a:rPr lang="ru-RU" smtClean="0"/>
              <a:t>09.04.19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C2DAC-FF00-4FA9-A13E-AA20113BB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8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image" Target="../media/image2.tiff"/><Relationship Id="rId7" Type="http://schemas.openxmlformats.org/officeDocument/2006/relationships/image" Target="../media/image5.jpg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00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16" y="5524499"/>
            <a:ext cx="33909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8280920" cy="4176464"/>
          </a:xfrm>
        </p:spPr>
        <p:txBody>
          <a:bodyPr>
            <a:noAutofit/>
          </a:bodyPr>
          <a:lstStyle/>
          <a:p>
            <a:pPr algn="l"/>
            <a:r>
              <a:rPr lang="ru-RU" dirty="0" err="1">
                <a:solidFill>
                  <a:schemeClr val="bg1"/>
                </a:solidFill>
              </a:rPr>
              <a:t>Цифровизация</a:t>
            </a:r>
            <a:r>
              <a:rPr lang="ru-RU" dirty="0">
                <a:solidFill>
                  <a:schemeClr val="bg1"/>
                </a:solidFill>
              </a:rPr>
              <a:t> лабораторной службы на региональном уровне: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проблемы, подходы, решения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653136"/>
            <a:ext cx="6768752" cy="216024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Александр Егорушкин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Генеральный директор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ЛИС «АльфаЛАБ»</a:t>
            </a:r>
          </a:p>
        </p:txBody>
      </p:sp>
    </p:spTree>
    <p:extLst>
      <p:ext uri="{BB962C8B-B14F-4D97-AF65-F5344CB8AC3E}">
        <p14:creationId xmlns:p14="http://schemas.microsoft.com/office/powerpoint/2010/main" val="102344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D2F16D5-5785-9342-8976-67D8A6CF5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156349"/>
              </p:ext>
            </p:extLst>
          </p:nvPr>
        </p:nvGraphicFramePr>
        <p:xfrm>
          <a:off x="-252536" y="476672"/>
          <a:ext cx="964907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Медучреждения – поставщики данных ЛИ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98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80F52AE-4D38-9D4F-9C2A-1BAD3A768A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852685"/>
              </p:ext>
            </p:extLst>
          </p:nvPr>
        </p:nvGraphicFramePr>
        <p:xfrm>
          <a:off x="-1044624" y="1642911"/>
          <a:ext cx="10945216" cy="4162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Требования к информационным системам лабораторий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97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493" y="3406097"/>
            <a:ext cx="4988035" cy="2759207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42910"/>
            <a:ext cx="8363272" cy="4409743"/>
          </a:xfrm>
        </p:spPr>
        <p:txBody>
          <a:bodyPr>
            <a:normAutofit/>
          </a:bodyPr>
          <a:lstStyle/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Поддержка </a:t>
            </a:r>
            <a:r>
              <a:rPr lang="ru-RU" b="1" dirty="0"/>
              <a:t>региональных справочников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Поддержка протокола региональной интеграционной </a:t>
            </a:r>
            <a:r>
              <a:rPr lang="ru-RU" b="1" dirty="0"/>
              <a:t>шины данных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Формирование документов,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/>
              <a:t>подписанных ЭП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1. Требования к  ЛИС в контексте ЕЦК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900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42911"/>
            <a:ext cx="6203032" cy="4217122"/>
          </a:xfrm>
        </p:spPr>
        <p:txBody>
          <a:bodyPr>
            <a:normAutofit fontScale="85000" lnSpcReduction="10000"/>
          </a:bodyPr>
          <a:lstStyle/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Интеграция с лабораторным </a:t>
            </a:r>
            <a:r>
              <a:rPr lang="ru-RU" b="1" dirty="0"/>
              <a:t>оборудованием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Базовое обеспечение лабораторного </a:t>
            </a:r>
            <a:r>
              <a:rPr lang="ru-RU" b="1" dirty="0"/>
              <a:t>процесса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ведение медицинской </a:t>
            </a:r>
            <a:r>
              <a:rPr lang="ru-RU" b="1" dirty="0"/>
              <a:t>документации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(электронные журналы, отчеты и т.п.)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Учет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всех результатов ЛИС, включая специализированные разделы (бактериология, гистология, цитология)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2. Методические рекомендации МИС МО: подсистема КДЛ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F81F3-785A-E347-8E06-63BEB752E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598" y="1577665"/>
            <a:ext cx="3339914" cy="43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DA254B-2F9D-1942-924A-34A5029F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1551931"/>
            <a:ext cx="3586678" cy="2381554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267744" y="1867055"/>
            <a:ext cx="6696745" cy="2066429"/>
          </a:xfrm>
        </p:spPr>
        <p:txBody>
          <a:bodyPr>
            <a:normAutofit fontScale="85000" lnSpcReduction="10000"/>
          </a:bodyPr>
          <a:lstStyle/>
          <a:p>
            <a:pPr marL="571500" indent="-514350">
              <a:buClr>
                <a:srgbClr val="D9001C"/>
              </a:buClr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Выстраивание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лабораторного процесса</a:t>
            </a:r>
          </a:p>
          <a:p>
            <a:pPr marL="571500" indent="-514350">
              <a:buClr>
                <a:srgbClr val="D9001C"/>
              </a:buClr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Оптимизация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лабораторного процесса</a:t>
            </a:r>
          </a:p>
          <a:p>
            <a:pPr marL="571500" indent="-514350">
              <a:buClr>
                <a:srgbClr val="D9001C"/>
              </a:buClr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Контроль и мониторинг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лабораторного процесса </a:t>
            </a:r>
          </a:p>
          <a:p>
            <a:pPr marL="5715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3. Требования к обеспечению качества и эффективности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71EE9-7210-174A-9A95-3340F8D80E40}"/>
              </a:ext>
            </a:extLst>
          </p:cNvPr>
          <p:cNvSpPr txBox="1"/>
          <p:nvPr/>
        </p:nvSpPr>
        <p:spPr>
          <a:xfrm>
            <a:off x="561172" y="4230102"/>
            <a:ext cx="8125628" cy="1477328"/>
          </a:xfrm>
          <a:prstGeom prst="rect">
            <a:avLst/>
          </a:prstGeom>
          <a:solidFill>
            <a:srgbClr val="FFDADB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соблюдении данных требований появляются </a:t>
            </a:r>
            <a:r>
              <a:rPr lang="ru-RU" sz="2400" b="1" dirty="0">
                <a:solidFill>
                  <a:srgbClr val="C00000"/>
                </a:solidFill>
              </a:rPr>
              <a:t>гарантии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что результаты ЛИ, получаемые лабораторией, являются </a:t>
            </a:r>
            <a:r>
              <a:rPr lang="ru-RU" sz="2400" b="1" dirty="0">
                <a:solidFill>
                  <a:srgbClr val="C00000"/>
                </a:solidFill>
              </a:rPr>
              <a:t>достоверными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или </a:t>
            </a:r>
            <a:r>
              <a:rPr lang="ru-RU" sz="2400" b="1" dirty="0">
                <a:solidFill>
                  <a:srgbClr val="C00000"/>
                </a:solidFill>
              </a:rPr>
              <a:t>клинически значимыми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81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64D29-C298-8844-A765-46306654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108" y="1357165"/>
            <a:ext cx="4297052" cy="477450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698837" y="1597601"/>
            <a:ext cx="5265651" cy="4409743"/>
          </a:xfrm>
        </p:spPr>
        <p:txBody>
          <a:bodyPr>
            <a:normAutofit fontScale="77500" lnSpcReduction="20000"/>
          </a:bodyPr>
          <a:lstStyle/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Тотальное </a:t>
            </a:r>
            <a:r>
              <a:rPr lang="ru-RU" b="1" dirty="0">
                <a:solidFill>
                  <a:srgbClr val="C00000"/>
                </a:solidFill>
              </a:rPr>
              <a:t>штрих-кодирование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биоматериала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</a:rPr>
              <a:t>Единая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регистратура, прием и сортировка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биоматериала, выдача результатов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Четкое </a:t>
            </a:r>
            <a:r>
              <a:rPr lang="ru-RU" b="1" dirty="0">
                <a:solidFill>
                  <a:srgbClr val="C00000"/>
                </a:solidFill>
              </a:rPr>
              <a:t>разделение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ролей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между сотрудниками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</a:rPr>
              <a:t>Подключение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всех анализаторов и другого оборудования в </a:t>
            </a:r>
            <a:r>
              <a:rPr lang="ru-RU" b="1" dirty="0">
                <a:solidFill>
                  <a:srgbClr val="C00000"/>
                </a:solidFill>
              </a:rPr>
              <a:t>двухстороннем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режиме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Охват </a:t>
            </a:r>
            <a:r>
              <a:rPr lang="ru-RU" b="1" dirty="0">
                <a:solidFill>
                  <a:srgbClr val="C00000"/>
                </a:solidFill>
              </a:rPr>
              <a:t>«миноритарных»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отделов:                       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бактериология, цитология, экспресс, ИФА и т.п.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Шаг 1. Выстраивание качественного и эффективного лабораторного процесса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45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Шаг 2. Оптимизация лабораторного процесса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A7285E-6CC7-E94A-82E5-844256171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2" y="3344177"/>
            <a:ext cx="812800" cy="698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893F16-8E44-B14F-9C0B-D90B1ABD3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2" y="5056559"/>
            <a:ext cx="812800" cy="812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F15E6D-E8C9-084B-B60C-88E67EAA7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01105"/>
            <a:ext cx="812800" cy="6985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E8C84D-DE86-4C42-8F35-49A4FD69B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812800" cy="8128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F53F42-4E00-0E42-9E79-4B0041A3F9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" y="4200803"/>
            <a:ext cx="812800" cy="6985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392A194-44B1-C744-83AF-ECF994EEF0D0}"/>
              </a:ext>
            </a:extLst>
          </p:cNvPr>
          <p:cNvSpPr/>
          <p:nvPr/>
        </p:nvSpPr>
        <p:spPr>
          <a:xfrm>
            <a:off x="1891260" y="1743199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buClr>
                <a:srgbClr val="D9001C"/>
              </a:buClr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Внедрение </a:t>
            </a:r>
            <a:r>
              <a:rPr lang="ru-RU" sz="2400" b="1" dirty="0" err="1"/>
              <a:t>автоверификации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результатов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28B440F-2D62-7542-8BEF-51464A55D12D}"/>
              </a:ext>
            </a:extLst>
          </p:cNvPr>
          <p:cNvSpPr/>
          <p:nvPr/>
        </p:nvSpPr>
        <p:spPr>
          <a:xfrm>
            <a:off x="1891260" y="2420888"/>
            <a:ext cx="6641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buClr>
                <a:srgbClr val="D9001C"/>
              </a:buClr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Автоматические </a:t>
            </a:r>
            <a:r>
              <a:rPr lang="ru-RU" sz="2400" b="1" dirty="0"/>
              <a:t>правила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доназначений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разведений, подтверждений и т.п.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CCA1BE0-D987-8A45-BB2E-E21897DA3109}"/>
              </a:ext>
            </a:extLst>
          </p:cNvPr>
          <p:cNvSpPr/>
          <p:nvPr/>
        </p:nvSpPr>
        <p:spPr>
          <a:xfrm>
            <a:off x="1891260" y="3284984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buClr>
                <a:srgbClr val="D9001C"/>
              </a:buClr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Автоматическая выбраковка на основе </a:t>
            </a:r>
            <a:r>
              <a:rPr lang="ru-RU" sz="2400" b="1" dirty="0"/>
              <a:t>индексов </a:t>
            </a:r>
            <a:r>
              <a:rPr lang="en-US" sz="2400" b="1" dirty="0"/>
              <a:t>LIH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57851F1-C4F1-C846-97DB-7E4B9C57949C}"/>
              </a:ext>
            </a:extLst>
          </p:cNvPr>
          <p:cNvSpPr/>
          <p:nvPr/>
        </p:nvSpPr>
        <p:spPr>
          <a:xfrm>
            <a:off x="1891260" y="4293096"/>
            <a:ext cx="572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buClr>
                <a:srgbClr val="D9001C"/>
              </a:buClr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Мониторинг </a:t>
            </a:r>
            <a:r>
              <a:rPr lang="ru-RU" sz="2400" b="1" dirty="0"/>
              <a:t>ТАТ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его оптимизация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30558B3-6CF1-7A41-8D63-4F4A7C3AFEE8}"/>
              </a:ext>
            </a:extLst>
          </p:cNvPr>
          <p:cNvSpPr/>
          <p:nvPr/>
        </p:nvSpPr>
        <p:spPr>
          <a:xfrm>
            <a:off x="1873566" y="4994369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buClr>
                <a:srgbClr val="D9001C"/>
              </a:buClr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Правила </a:t>
            </a:r>
            <a:r>
              <a:rPr lang="ru-RU" sz="2400" b="1" dirty="0"/>
              <a:t>интерпретации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результатов и блокировка сомнительных или критических </a:t>
            </a:r>
          </a:p>
        </p:txBody>
      </p:sp>
    </p:spTree>
    <p:extLst>
      <p:ext uri="{BB962C8B-B14F-4D97-AF65-F5344CB8AC3E}">
        <p14:creationId xmlns:p14="http://schemas.microsoft.com/office/powerpoint/2010/main" val="266026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87466F-AFC6-F54B-A4F0-AEDF9949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316017"/>
            <a:ext cx="3215132" cy="268757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42910"/>
            <a:ext cx="7643192" cy="4409743"/>
          </a:xfrm>
        </p:spPr>
        <p:txBody>
          <a:bodyPr>
            <a:normAutofit/>
          </a:bodyPr>
          <a:lstStyle/>
          <a:p>
            <a:pPr marL="57150" indent="0">
              <a:buClr>
                <a:srgbClr val="D9001C"/>
              </a:buClr>
              <a:buNone/>
            </a:pPr>
            <a:r>
              <a:rPr lang="ru-RU" b="1" dirty="0">
                <a:solidFill>
                  <a:srgbClr val="C00000"/>
                </a:solidFill>
              </a:rPr>
              <a:t>Сбор и мониторинг различных метрик:</a:t>
            </a:r>
          </a:p>
          <a:p>
            <a:pPr marL="914400" lvl="1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автоверифицированных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результатов</a:t>
            </a:r>
          </a:p>
          <a:p>
            <a:pPr marL="914400" lvl="1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дефекты биоматериала</a:t>
            </a:r>
          </a:p>
          <a:p>
            <a:pPr marL="914400" lvl="1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деавторизация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причины перестановок</a:t>
            </a:r>
          </a:p>
          <a:p>
            <a:pPr marL="914400" lvl="1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ТАТ на различных отрезках</a:t>
            </a:r>
          </a:p>
          <a:p>
            <a:pPr marL="914400" lvl="1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др.  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Шаг 3. Контроль и мониторинг лабораторного процесса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11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42910"/>
            <a:ext cx="8363272" cy="4409743"/>
          </a:xfrm>
        </p:spPr>
        <p:txBody>
          <a:bodyPr>
            <a:normAutofit/>
          </a:bodyPr>
          <a:lstStyle/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</a:rPr>
              <a:t>Ручной ввод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результатов в МИС/РМИС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«Лабораторный модуль» в составе МИС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базовыми функциями подключения анализаторов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B050"/>
                </a:solidFill>
              </a:rPr>
              <a:t>Профессиональная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00B050"/>
                </a:solidFill>
              </a:rPr>
              <a:t>ЛИС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(лабораторная информационная система)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ИС для ЛИ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38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Соответствие требованиям к ИС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447504"/>
              </p:ext>
            </p:extLst>
          </p:nvPr>
        </p:nvGraphicFramePr>
        <p:xfrm>
          <a:off x="457200" y="1642910"/>
          <a:ext cx="8229600" cy="4090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2792">
                  <a:extLst>
                    <a:ext uri="{9D8B030D-6E8A-4147-A177-3AD203B41FA5}">
                      <a16:colId xmlns:a16="http://schemas.microsoft.com/office/drawing/2014/main" val="391230205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67425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354888139"/>
                    </a:ext>
                  </a:extLst>
                </a:gridCol>
                <a:gridCol w="1378496">
                  <a:extLst>
                    <a:ext uri="{9D8B030D-6E8A-4147-A177-3AD203B41FA5}">
                      <a16:colId xmlns:a16="http://schemas.microsoft.com/office/drawing/2014/main" val="984699946"/>
                    </a:ext>
                  </a:extLst>
                </a:gridCol>
              </a:tblGrid>
              <a:tr h="10225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ЕЦК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МИС МО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ИСО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20358"/>
                  </a:ext>
                </a:extLst>
              </a:tr>
              <a:tr h="1022587">
                <a:tc>
                  <a:txBody>
                    <a:bodyPr/>
                    <a:lstStyle/>
                    <a:p>
                      <a:r>
                        <a:rPr lang="ru-RU" sz="2400" dirty="0"/>
                        <a:t>Ручной ввод в МИС/РМИС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A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28659"/>
                  </a:ext>
                </a:extLst>
              </a:tr>
              <a:tr h="1022587">
                <a:tc>
                  <a:txBody>
                    <a:bodyPr/>
                    <a:lstStyle/>
                    <a:p>
                      <a:r>
                        <a:rPr lang="ru-RU" sz="2400" dirty="0"/>
                        <a:t>«Лабораторный</a:t>
                      </a:r>
                      <a:r>
                        <a:rPr lang="ru-RU" sz="2400" baseline="0" dirty="0"/>
                        <a:t> модуль» в составе МИС</a:t>
                      </a:r>
                      <a:endParaRPr lang="ru-RU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Частично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D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199913"/>
                  </a:ext>
                </a:extLst>
              </a:tr>
              <a:tr h="1022587">
                <a:tc>
                  <a:txBody>
                    <a:bodyPr/>
                    <a:lstStyle/>
                    <a:p>
                      <a:r>
                        <a:rPr lang="ru-RU" sz="2400" dirty="0"/>
                        <a:t>Профессиональная</a:t>
                      </a:r>
                      <a:r>
                        <a:rPr lang="ru-RU" sz="2400" baseline="0" dirty="0"/>
                        <a:t> ЛИС</a:t>
                      </a:r>
                      <a:endParaRPr lang="ru-RU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85469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07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48DDF8-4E2E-F044-B7F9-041794E95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23" y="1250376"/>
            <a:ext cx="3437441" cy="2250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</a:rPr>
              <a:t>ЛИС «АльфаЛАБ» - профессиональная лабораторная информационная система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42911"/>
            <a:ext cx="8435280" cy="561954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2">
            <a:extLst>
              <a:ext uri="{FF2B5EF4-FFF2-40B4-BE49-F238E27FC236}">
                <a16:creationId xmlns:a16="http://schemas.microsoft.com/office/drawing/2014/main" id="{205BE556-CC09-5E4A-B4F6-546E68791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32" y="4941168"/>
            <a:ext cx="2719722" cy="896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Изображение 12">
            <a:extLst>
              <a:ext uri="{FF2B5EF4-FFF2-40B4-BE49-F238E27FC236}">
                <a16:creationId xmlns:a16="http://schemas.microsoft.com/office/drawing/2014/main" id="{F0E27F99-90AF-0A4A-87F7-3BC952753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6" y="4149080"/>
            <a:ext cx="3658200" cy="807654"/>
          </a:xfrm>
          <a:prstGeom prst="rect">
            <a:avLst/>
          </a:prstGeom>
          <a:effectLst/>
        </p:spPr>
      </p:pic>
      <p:pic>
        <p:nvPicPr>
          <p:cNvPr id="15" name="Изображение 8">
            <a:extLst>
              <a:ext uri="{FF2B5EF4-FFF2-40B4-BE49-F238E27FC236}">
                <a16:creationId xmlns:a16="http://schemas.microsoft.com/office/drawing/2014/main" id="{32914C4F-85AC-484F-9D44-F3A80D83E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3253058"/>
            <a:ext cx="3752463" cy="651254"/>
          </a:xfrm>
          <a:prstGeom prst="rect">
            <a:avLst/>
          </a:prstGeom>
        </p:spPr>
      </p:pic>
      <p:pic>
        <p:nvPicPr>
          <p:cNvPr id="16" name="Изображение 15">
            <a:extLst>
              <a:ext uri="{FF2B5EF4-FFF2-40B4-BE49-F238E27FC236}">
                <a16:creationId xmlns:a16="http://schemas.microsoft.com/office/drawing/2014/main" id="{67CEBC60-C5AF-F845-B680-7449760F8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4" y="3068960"/>
            <a:ext cx="3629930" cy="9131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B051E6-CA01-734D-9F30-95C5C92D2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8059" y="4179534"/>
            <a:ext cx="1386069" cy="1386069"/>
          </a:xfrm>
          <a:prstGeom prst="rect">
            <a:avLst/>
          </a:prstGeom>
          <a:effectLst>
            <a:outerShdw blurRad="1524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B4DF4-C7B4-094A-B6B3-66E2167C5D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6614" y="1844824"/>
            <a:ext cx="4513858" cy="1154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A1B82-8366-7D4A-9E69-4626A11F8E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4377" y="4128315"/>
            <a:ext cx="1496095" cy="1496095"/>
          </a:xfrm>
          <a:prstGeom prst="rect">
            <a:avLst/>
          </a:prstGeom>
        </p:spPr>
      </p:pic>
      <p:pic>
        <p:nvPicPr>
          <p:cNvPr id="18" name="Изображение 7">
            <a:extLst>
              <a:ext uri="{FF2B5EF4-FFF2-40B4-BE49-F238E27FC236}">
                <a16:creationId xmlns:a16="http://schemas.microsoft.com/office/drawing/2014/main" id="{E24E592F-B20A-1040-A769-1F88CDCE785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6" t="-19580" r="-3088" b="-9652"/>
          <a:stretch/>
        </p:blipFill>
        <p:spPr>
          <a:xfrm>
            <a:off x="5914313" y="4312118"/>
            <a:ext cx="1321983" cy="1291853"/>
          </a:xfrm>
          <a:prstGeom prst="ellipse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187488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Применимость ИС для разных лабораторий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363690"/>
              </p:ext>
            </p:extLst>
          </p:nvPr>
        </p:nvGraphicFramePr>
        <p:xfrm>
          <a:off x="539552" y="1600200"/>
          <a:ext cx="8147248" cy="42598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45899">
                  <a:extLst>
                    <a:ext uri="{9D8B030D-6E8A-4147-A177-3AD203B41FA5}">
                      <a16:colId xmlns:a16="http://schemas.microsoft.com/office/drawing/2014/main" val="3912302056"/>
                    </a:ext>
                  </a:extLst>
                </a:gridCol>
                <a:gridCol w="1497036">
                  <a:extLst>
                    <a:ext uri="{9D8B030D-6E8A-4147-A177-3AD203B41FA5}">
                      <a16:colId xmlns:a16="http://schemas.microsoft.com/office/drawing/2014/main" val="16674253"/>
                    </a:ext>
                  </a:extLst>
                </a:gridCol>
                <a:gridCol w="1497036">
                  <a:extLst>
                    <a:ext uri="{9D8B030D-6E8A-4147-A177-3AD203B41FA5}">
                      <a16:colId xmlns:a16="http://schemas.microsoft.com/office/drawing/2014/main" val="2354888139"/>
                    </a:ext>
                  </a:extLst>
                </a:gridCol>
                <a:gridCol w="1507277">
                  <a:extLst>
                    <a:ext uri="{9D8B030D-6E8A-4147-A177-3AD203B41FA5}">
                      <a16:colId xmlns:a16="http://schemas.microsoft.com/office/drawing/2014/main" val="984699946"/>
                    </a:ext>
                  </a:extLst>
                </a:gridCol>
              </a:tblGrid>
              <a:tr h="10649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ЦКДЛ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Крупные стационары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Небольшие лаборатории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20358"/>
                  </a:ext>
                </a:extLst>
              </a:tr>
              <a:tr h="1064958">
                <a:tc>
                  <a:txBody>
                    <a:bodyPr/>
                    <a:lstStyle/>
                    <a:p>
                      <a:r>
                        <a:rPr lang="ru-RU" sz="2200" dirty="0"/>
                        <a:t>Ручной ввод в МИС/РМИС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28659"/>
                  </a:ext>
                </a:extLst>
              </a:tr>
              <a:tr h="1064958">
                <a:tc>
                  <a:txBody>
                    <a:bodyPr/>
                    <a:lstStyle/>
                    <a:p>
                      <a:r>
                        <a:rPr lang="ru-RU" sz="2200" dirty="0"/>
                        <a:t>«Лабораторный</a:t>
                      </a:r>
                      <a:r>
                        <a:rPr lang="ru-RU" sz="2200" baseline="0" dirty="0"/>
                        <a:t> модуль» в составе МИС</a:t>
                      </a:r>
                      <a:endParaRPr lang="ru-R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1199913"/>
                  </a:ext>
                </a:extLst>
              </a:tr>
              <a:tr h="1064958">
                <a:tc>
                  <a:txBody>
                    <a:bodyPr/>
                    <a:lstStyle/>
                    <a:p>
                      <a:r>
                        <a:rPr lang="ru-RU" sz="2200" dirty="0"/>
                        <a:t>Профессиональная</a:t>
                      </a:r>
                      <a:r>
                        <a:rPr lang="ru-RU" sz="2200" baseline="0" dirty="0"/>
                        <a:t> ЛИС</a:t>
                      </a:r>
                      <a:endParaRPr lang="ru-R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585469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C058A7-57D0-1E4B-BEEB-F5FEB9D89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19" y="3861048"/>
            <a:ext cx="778894" cy="777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C78ACF-D80A-D74E-8B67-06E6CCFAD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19" y="4941168"/>
            <a:ext cx="780261" cy="7790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5BCF17-DC24-DE4D-ADA7-5A8713671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3861048"/>
            <a:ext cx="800982" cy="8009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2F02C3-6773-6F49-B301-D5922C2E4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433" y="2791485"/>
            <a:ext cx="778894" cy="7776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ADA131-BC85-9243-8810-736F74676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881" y="4941168"/>
            <a:ext cx="780261" cy="7790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E3D91C-758F-D741-8FAB-FDBB123A1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917" y="4941168"/>
            <a:ext cx="780261" cy="7790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8B62F3-3498-BF40-BB0C-63BA3A3B1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916" y="3882988"/>
            <a:ext cx="780261" cy="7790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DB343-F937-2547-8103-1DBC8EE1B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917" y="2791485"/>
            <a:ext cx="780261" cy="7790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8EB66-6925-6449-B17D-466C3A943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618" y="2768180"/>
            <a:ext cx="800982" cy="8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18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524351-2975-B645-B9D9-8C00D5498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803698"/>
            <a:ext cx="2937111" cy="30839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</a:rPr>
              <a:t>ЛИС – основной инструмент для </a:t>
            </a:r>
            <a:r>
              <a:rPr lang="ru-RU" sz="3200" b="1" dirty="0" err="1">
                <a:solidFill>
                  <a:schemeClr val="bg1"/>
                </a:solidFill>
              </a:rPr>
              <a:t>цифровизации</a:t>
            </a:r>
            <a:r>
              <a:rPr lang="ru-RU" sz="3200" b="1" dirty="0">
                <a:solidFill>
                  <a:schemeClr val="bg1"/>
                </a:solidFill>
              </a:rPr>
              <a:t> ЛИ региона на уровне МО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1" y="1642911"/>
            <a:ext cx="6779095" cy="2938217"/>
          </a:xfrm>
        </p:spPr>
        <p:txBody>
          <a:bodyPr>
            <a:normAutofit fontScale="85000" lnSpcReduction="10000"/>
          </a:bodyPr>
          <a:lstStyle/>
          <a:p>
            <a:pPr marL="0" indent="0">
              <a:buClr>
                <a:srgbClr val="D9001C"/>
              </a:buClr>
              <a:buNone/>
            </a:pP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Своевременная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передача в ЕЦК 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достоверных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качественных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результатов ЛИ (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том числе в виде 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юридически значимых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документов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выполненных в </a:t>
            </a:r>
            <a:r>
              <a:rPr lang="ru-RU" b="1" i="1" dirty="0">
                <a:solidFill>
                  <a:srgbClr val="D9001C"/>
                </a:solidFill>
              </a:rPr>
              <a:t>кратчайшие сроки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за счет построения </a:t>
            </a:r>
            <a:r>
              <a:rPr lang="ru-RU" b="1" i="1" dirty="0">
                <a:solidFill>
                  <a:srgbClr val="D9001C"/>
                </a:solidFill>
              </a:rPr>
              <a:t>эффективного</a:t>
            </a:r>
            <a:r>
              <a:rPr lang="ru-RU" dirty="0">
                <a:solidFill>
                  <a:srgbClr val="D9001C"/>
                </a:solidFill>
              </a:rPr>
              <a:t> и </a:t>
            </a:r>
            <a:r>
              <a:rPr lang="ru-RU" b="1" i="1" dirty="0">
                <a:solidFill>
                  <a:srgbClr val="D9001C"/>
                </a:solidFill>
              </a:rPr>
              <a:t>контролируемого</a:t>
            </a:r>
            <a:r>
              <a:rPr lang="ru-RU" dirty="0">
                <a:solidFill>
                  <a:srgbClr val="D9001C"/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лабораторного процесса!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8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индивидуальное внедрение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605" y="1559215"/>
            <a:ext cx="4114286" cy="4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02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0F990BB-9879-D642-8150-8176EE11B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637738"/>
              </p:ext>
            </p:extLst>
          </p:nvPr>
        </p:nvGraphicFramePr>
        <p:xfrm>
          <a:off x="457200" y="1642910"/>
          <a:ext cx="8363272" cy="4409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индивидуальное внедрение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034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«облачное» внедрение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D5693-8E75-9348-A0F4-1DD75C9A9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97620"/>
            <a:ext cx="6480720" cy="40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9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3314B85-BA12-B548-8A93-61398D6F3D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380797"/>
              </p:ext>
            </p:extLst>
          </p:nvPr>
        </p:nvGraphicFramePr>
        <p:xfrm>
          <a:off x="457200" y="1642910"/>
          <a:ext cx="8363272" cy="4409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«облачное» внедрение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22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9" y="1300727"/>
            <a:ext cx="8866667" cy="55428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комбинированное внедрение</a:t>
            </a:r>
          </a:p>
        </p:txBody>
      </p:sp>
    </p:spTree>
    <p:extLst>
      <p:ext uri="{BB962C8B-B14F-4D97-AF65-F5344CB8AC3E}">
        <p14:creationId xmlns:p14="http://schemas.microsoft.com/office/powerpoint/2010/main" val="2829018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62B4EE9-E62F-7946-89CA-1196265A5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534287"/>
              </p:ext>
            </p:extLst>
          </p:nvPr>
        </p:nvGraphicFramePr>
        <p:xfrm>
          <a:off x="457200" y="1642910"/>
          <a:ext cx="8363272" cy="4409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комбинированное внедрение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6858000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004048"/>
            <a:ext cx="9217024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7138" y="1205880"/>
            <a:ext cx="8229600" cy="1935088"/>
          </a:xfrm>
        </p:spPr>
        <p:txBody>
          <a:bodyPr>
            <a:noAutofit/>
          </a:bodyPr>
          <a:lstStyle/>
          <a:p>
            <a:pPr algn="l"/>
            <a:r>
              <a:rPr lang="ru-RU" sz="9600" dirty="0">
                <a:solidFill>
                  <a:schemeClr val="bg1"/>
                </a:solidFill>
              </a:rPr>
              <a:t>Практический опыт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4006388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err="1">
                <a:solidFill>
                  <a:schemeClr val="bg1"/>
                </a:solidFill>
              </a:rPr>
              <a:t>Цифровизация</a:t>
            </a:r>
            <a:r>
              <a:rPr lang="ru-RU" sz="3600" b="1" dirty="0">
                <a:solidFill>
                  <a:schemeClr val="bg1"/>
                </a:solidFill>
              </a:rPr>
              <a:t> ЛИ Кировской области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/>
          </a:bodyPr>
          <a:lstStyle/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E31E24"/>
                </a:solidFill>
              </a:rPr>
              <a:t>ЦКДЛ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E31E24"/>
                </a:solidFill>
              </a:rPr>
              <a:t>&gt; 20 </a:t>
            </a:r>
            <a:r>
              <a:rPr lang="ru-RU" sz="2800" dirty="0"/>
              <a:t>лабораторий при ЦРБ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E31E24"/>
                </a:solidFill>
              </a:rPr>
              <a:t>100+</a:t>
            </a:r>
            <a:r>
              <a:rPr lang="ru-RU" dirty="0"/>
              <a:t> </a:t>
            </a:r>
            <a:r>
              <a:rPr lang="ru-RU" sz="2800" dirty="0"/>
              <a:t>МО без лабораторий</a:t>
            </a:r>
            <a:endParaRPr lang="ru-RU" dirty="0"/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E31E24"/>
                </a:solidFill>
              </a:rPr>
              <a:t>150+</a:t>
            </a:r>
            <a:r>
              <a:rPr lang="ru-RU" dirty="0"/>
              <a:t> </a:t>
            </a:r>
            <a:r>
              <a:rPr lang="ru-RU" sz="2800" dirty="0"/>
              <a:t>анализаторов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59422"/>
            <a:ext cx="3646594" cy="40324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49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ЕЦК лабораторной службы на уровне региона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03B1F85-375B-B944-82FB-D8FD0A34A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289644"/>
              </p:ext>
            </p:extLst>
          </p:nvPr>
        </p:nvGraphicFramePr>
        <p:xfrm>
          <a:off x="1331640" y="2636911"/>
          <a:ext cx="7056784" cy="309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FB1B245-DC5A-2549-8908-D5D16A165C89}"/>
              </a:ext>
            </a:extLst>
          </p:cNvPr>
          <p:cNvSpPr txBox="1"/>
          <p:nvPr/>
        </p:nvSpPr>
        <p:spPr>
          <a:xfrm>
            <a:off x="457200" y="1628800"/>
            <a:ext cx="699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Реализуется подсистемой </a:t>
            </a:r>
            <a:r>
              <a:rPr lang="ru-RU" sz="3200" b="1" dirty="0">
                <a:solidFill>
                  <a:srgbClr val="D9001C"/>
                </a:solidFill>
              </a:rPr>
              <a:t>«Лабораторные исследования» (ЛИ):</a:t>
            </a:r>
            <a:endParaRPr lang="ru-RU" sz="3200" dirty="0">
              <a:solidFill>
                <a:srgbClr val="D9001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064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552404-6C8A-2949-8629-45EAE3D2AAE5}"/>
              </a:ext>
            </a:extLst>
          </p:cNvPr>
          <p:cNvSpPr txBox="1"/>
          <p:nvPr/>
        </p:nvSpPr>
        <p:spPr>
          <a:xfrm>
            <a:off x="6577880" y="1412776"/>
            <a:ext cx="2170584" cy="5386090"/>
          </a:xfrm>
          <a:prstGeom prst="rect">
            <a:avLst/>
          </a:prstGeom>
          <a:solidFill>
            <a:srgbClr val="F5C7C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4400" b="1" dirty="0">
                <a:solidFill>
                  <a:srgbClr val="D9001C">
                    <a:alpha val="39000"/>
                  </a:srgbClr>
                </a:solidFill>
              </a:rPr>
              <a:t>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Этап 1: внедрение ЛИС в ЦКДЛ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417958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Штрих-кодирование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Подключение </a:t>
            </a:r>
            <a:r>
              <a:rPr lang="ru-RU" b="1" dirty="0"/>
              <a:t>оборудования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Выстраивание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лабораторного процесса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Интеграция с РМИС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</a:t>
            </a:r>
            <a:r>
              <a:rPr lang="ru-RU" b="1" dirty="0"/>
              <a:t>удаленной регистрации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получения результатов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Выполнение требований </a:t>
            </a:r>
            <a:r>
              <a:rPr lang="ru-RU" b="1" dirty="0"/>
              <a:t>ИСО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Оптимизация и контроль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лабораторного процесса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уровня </a:t>
            </a:r>
            <a:r>
              <a:rPr lang="ru-RU" b="1" dirty="0"/>
              <a:t>автоматизации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174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3D8B127-32DB-EE4F-84D1-308442CCA128}"/>
              </a:ext>
            </a:extLst>
          </p:cNvPr>
          <p:cNvSpPr txBox="1"/>
          <p:nvPr/>
        </p:nvSpPr>
        <p:spPr>
          <a:xfrm>
            <a:off x="6577880" y="1412776"/>
            <a:ext cx="2170584" cy="5386090"/>
          </a:xfrm>
          <a:prstGeom prst="rect">
            <a:avLst/>
          </a:prstGeom>
          <a:solidFill>
            <a:srgbClr val="F5C7C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4400" b="1" dirty="0">
                <a:solidFill>
                  <a:srgbClr val="D9001C">
                    <a:alpha val="39000"/>
                  </a:srgbClr>
                </a:solidFill>
              </a:rPr>
              <a:t>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Этап 2: подключение лабораторий ЦРБ к ЛИС ЦКДЛ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417958"/>
          </a:xfrm>
        </p:spPr>
        <p:txBody>
          <a:bodyPr>
            <a:normAutofit/>
          </a:bodyPr>
          <a:lstStyle/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Подключение </a:t>
            </a:r>
            <a:r>
              <a:rPr lang="ru-RU" b="1" dirty="0"/>
              <a:t>оборудования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Встраивание </a:t>
            </a:r>
            <a:r>
              <a:rPr lang="ru-RU" b="1" dirty="0"/>
              <a:t>лабораторий при ЦРБ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имеющийся цифровой контур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Наследование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лучших практик и процессов ЦКДЛ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Контроль и мониторинг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 стороны ЦКДЛ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b="1" dirty="0"/>
              <a:t>Маршрутизация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биоматериала</a:t>
            </a: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4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310220"/>
            <a:ext cx="6666667" cy="55428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Архитектура ЛИС</a:t>
            </a:r>
          </a:p>
        </p:txBody>
      </p:sp>
    </p:spTree>
    <p:extLst>
      <p:ext uri="{BB962C8B-B14F-4D97-AF65-F5344CB8AC3E}">
        <p14:creationId xmlns:p14="http://schemas.microsoft.com/office/powerpoint/2010/main" val="4063734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666" y="1285799"/>
            <a:ext cx="6666667" cy="55428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иерархическое внедрение</a:t>
            </a:r>
          </a:p>
        </p:txBody>
      </p:sp>
    </p:spTree>
    <p:extLst>
      <p:ext uri="{BB962C8B-B14F-4D97-AF65-F5344CB8AC3E}">
        <p14:creationId xmlns:p14="http://schemas.microsoft.com/office/powerpoint/2010/main" val="3003540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72A6F2B-9440-8F4E-A7A3-6ED7393305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905691"/>
              </p:ext>
            </p:extLst>
          </p:nvPr>
        </p:nvGraphicFramePr>
        <p:xfrm>
          <a:off x="457200" y="1484785"/>
          <a:ext cx="83632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Варианты внедрения ЛИС в регионе: иерархическое внедрение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20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6858000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6004048"/>
            <a:ext cx="9217024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7138" y="1205880"/>
            <a:ext cx="8229600" cy="1935088"/>
          </a:xfrm>
        </p:spPr>
        <p:txBody>
          <a:bodyPr>
            <a:noAutofit/>
          </a:bodyPr>
          <a:lstStyle/>
          <a:p>
            <a:pPr algn="l"/>
            <a:r>
              <a:rPr lang="ru-RU" sz="10500" dirty="0">
                <a:solidFill>
                  <a:schemeClr val="bg1"/>
                </a:solidFill>
              </a:rPr>
              <a:t>Выводы</a:t>
            </a:r>
            <a:endParaRPr lang="ru-RU" sz="10500" dirty="0"/>
          </a:p>
        </p:txBody>
      </p:sp>
    </p:spTree>
    <p:extLst>
      <p:ext uri="{BB962C8B-B14F-4D97-AF65-F5344CB8AC3E}">
        <p14:creationId xmlns:p14="http://schemas.microsoft.com/office/powerpoint/2010/main" val="4003081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092" y="241771"/>
            <a:ext cx="872331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Задачи региональной подсистемы 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3641568"/>
              </p:ext>
            </p:extLst>
          </p:nvPr>
        </p:nvGraphicFramePr>
        <p:xfrm>
          <a:off x="395537" y="1384771"/>
          <a:ext cx="8496943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0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092" y="241771"/>
            <a:ext cx="8723312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Задачи ЛИС в МО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724879"/>
              </p:ext>
            </p:extLst>
          </p:nvPr>
        </p:nvGraphicFramePr>
        <p:xfrm>
          <a:off x="410499" y="1626542"/>
          <a:ext cx="8265957" cy="4233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01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E\AppData\Local\Temp\SNAGHTML97303e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620688"/>
            <a:ext cx="595181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08111" y="2661766"/>
            <a:ext cx="5842992" cy="3455908"/>
          </a:xfrm>
        </p:spPr>
        <p:txBody>
          <a:bodyPr/>
          <a:lstStyle/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Александр Егорушкин</a:t>
            </a:r>
          </a:p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Генеральный директор </a:t>
            </a:r>
          </a:p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ЛИС «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АльфаЛАБ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r>
              <a:rPr lang="en-US" sz="2800" dirty="0">
                <a:solidFill>
                  <a:srgbClr val="D9001C"/>
                </a:solidFill>
              </a:rPr>
              <a:t>ae@alfalabsystem.ru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Clr>
                <a:srgbClr val="D9001C"/>
              </a:buClr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r">
              <a:buClr>
                <a:srgbClr val="D9001C"/>
              </a:buClr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457200" y="4554245"/>
            <a:ext cx="5842992" cy="136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9001C"/>
              </a:buClr>
              <a:buFont typeface="Arial" panose="020B0604020202020204" pitchFamily="34" charset="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Объект 8"/>
          <p:cNvSpPr txBox="1">
            <a:spLocks/>
          </p:cNvSpPr>
          <p:nvPr/>
        </p:nvSpPr>
        <p:spPr>
          <a:xfrm>
            <a:off x="6173879" y="5056109"/>
            <a:ext cx="2721709" cy="646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rgbClr val="D9001C"/>
              </a:buClr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E3C2D-170B-4F43-A3D3-6EE590EFE75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249379" y="2359087"/>
            <a:ext cx="2697022" cy="2697022"/>
          </a:xfrm>
          <a:prstGeom prst="ellipse">
            <a:avLst/>
          </a:prstGeom>
          <a:ln w="28575">
            <a:solidFill>
              <a:srgbClr val="D9001C"/>
            </a:solidFill>
          </a:ln>
        </p:spPr>
      </p:pic>
    </p:spTree>
    <p:extLst>
      <p:ext uri="{BB962C8B-B14F-4D97-AF65-F5344CB8AC3E}">
        <p14:creationId xmlns:p14="http://schemas.microsoft.com/office/powerpoint/2010/main" val="167576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F9160-0F8F-1945-8E8D-7913D8CC0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3779912" cy="37799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Единые региональные справочники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42910"/>
            <a:ext cx="8435280" cy="4483253"/>
          </a:xfrm>
        </p:spPr>
        <p:txBody>
          <a:bodyPr>
            <a:normAutofit/>
          </a:bodyPr>
          <a:lstStyle/>
          <a:p>
            <a:pPr>
              <a:buClr>
                <a:srgbClr val="D9001C"/>
              </a:buClr>
              <a:buFont typeface="Wingdings" pitchFamily="2" charset="2"/>
              <a:buChar char="v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Исследования</a:t>
            </a:r>
          </a:p>
          <a:p>
            <a:pPr>
              <a:buClr>
                <a:srgbClr val="D9001C"/>
              </a:buClr>
              <a:buFont typeface="Wingdings" pitchFamily="2" charset="2"/>
              <a:buChar char="v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Тесты</a:t>
            </a:r>
          </a:p>
          <a:p>
            <a:pPr>
              <a:buClr>
                <a:srgbClr val="D9001C"/>
              </a:buClr>
              <a:buFont typeface="Wingdings" pitchFamily="2" charset="2"/>
              <a:buChar char="§"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itchFamily="2" charset="2"/>
              <a:buChar char="§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Единицы измерения</a:t>
            </a:r>
          </a:p>
          <a:p>
            <a:pPr>
              <a:buClr>
                <a:srgbClr val="D9001C"/>
              </a:buClr>
              <a:buFont typeface="Wingdings" pitchFamily="2" charset="2"/>
              <a:buChar char="§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Микроорганизмы</a:t>
            </a:r>
          </a:p>
          <a:p>
            <a:pPr>
              <a:buClr>
                <a:srgbClr val="D9001C"/>
              </a:buClr>
              <a:buFont typeface="Wingdings" pitchFamily="2" charset="2"/>
              <a:buChar char="§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Антибиотики,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антимикотики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ФСЛИ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фед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vs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ЛАТЕУС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(рег.)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77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Передача в РЭМД </a:t>
            </a:r>
            <a:r>
              <a:rPr lang="ru-RU" b="1">
                <a:solidFill>
                  <a:schemeClr val="bg1"/>
                </a:solidFill>
              </a:rPr>
              <a:t>и ИЭМК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92848" y="1533389"/>
            <a:ext cx="8499631" cy="1210026"/>
          </a:xfrm>
        </p:spPr>
        <p:txBody>
          <a:bodyPr>
            <a:normAutofit lnSpcReduction="10000"/>
          </a:bodyPr>
          <a:lstStyle/>
          <a:p>
            <a:pPr marL="57150" indent="0">
              <a:buClr>
                <a:srgbClr val="D9001C"/>
              </a:buClr>
              <a:buNone/>
            </a:pP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Федеральный </a:t>
            </a:r>
            <a:r>
              <a:rPr lang="ru-RU" sz="4000" b="1" dirty="0">
                <a:solidFill>
                  <a:srgbClr val="D9001C"/>
                </a:solidFill>
              </a:rPr>
              <a:t>Р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еестр </a:t>
            </a:r>
            <a:r>
              <a:rPr lang="ru-RU" sz="4000" b="1" dirty="0">
                <a:solidFill>
                  <a:srgbClr val="D9001C"/>
                </a:solidFill>
              </a:rPr>
              <a:t>Э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лектронных </a:t>
            </a:r>
            <a:r>
              <a:rPr lang="ru-RU" sz="4000" b="1" dirty="0">
                <a:solidFill>
                  <a:srgbClr val="D9001C"/>
                </a:solidFill>
              </a:rPr>
              <a:t>М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едицинских </a:t>
            </a:r>
            <a:r>
              <a:rPr lang="ru-RU" sz="4000" b="1" dirty="0">
                <a:solidFill>
                  <a:srgbClr val="D9001C"/>
                </a:solidFill>
              </a:rPr>
              <a:t>Д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окументов: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FB3F6C-6724-0C41-999C-579458FBD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3415"/>
            <a:ext cx="3069856" cy="3069856"/>
          </a:xfrm>
          <a:prstGeom prst="rect">
            <a:avLst/>
          </a:prstGeom>
        </p:spPr>
      </p:pic>
      <p:sp>
        <p:nvSpPr>
          <p:cNvPr id="11" name="Объект 8">
            <a:extLst>
              <a:ext uri="{FF2B5EF4-FFF2-40B4-BE49-F238E27FC236}">
                <a16:creationId xmlns:a16="http://schemas.microsoft.com/office/drawing/2014/main" id="{3C4AF523-B392-6C47-AC12-3D66ECA79B6D}"/>
              </a:ext>
            </a:extLst>
          </p:cNvPr>
          <p:cNvSpPr txBox="1">
            <a:spLocks/>
          </p:cNvSpPr>
          <p:nvPr/>
        </p:nvSpPr>
        <p:spPr>
          <a:xfrm>
            <a:off x="2895919" y="2852936"/>
            <a:ext cx="6147518" cy="309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PDF/A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Подписан ЭП медицинской организации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Подписан ЭП врача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Имеет юридическую значимость</a:t>
            </a:r>
          </a:p>
          <a:p>
            <a:pPr marL="0" indent="0">
              <a:buClr>
                <a:srgbClr val="D9001C"/>
              </a:buClr>
              <a:buFont typeface="Arial" panose="020B0604020202020204" pitchFamily="34" charset="0"/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Font typeface="Arial" panose="020B0604020202020204" pitchFamily="34" charset="0"/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90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469939-6367-714A-B1BB-D49347F49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96" y="1556792"/>
            <a:ext cx="6561446" cy="2880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Правила взаимодействия информационных систем по обмену ЛИ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95537" y="2708921"/>
            <a:ext cx="8435280" cy="3600400"/>
          </a:xfrm>
        </p:spPr>
        <p:txBody>
          <a:bodyPr>
            <a:normAutofit/>
          </a:bodyPr>
          <a:lstStyle/>
          <a:p>
            <a:pPr marL="57150" indent="0">
              <a:buClr>
                <a:srgbClr val="D9001C"/>
              </a:buClr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«Шина» обмена данными: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Заказ ЛИ из МИС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Получение заказов в ЛИС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Передача результатов по заявке из ЛИС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Передача результатов без заявки из ЛИС</a:t>
            </a:r>
          </a:p>
          <a:p>
            <a:pPr lvl="1">
              <a:buClr>
                <a:srgbClr val="D9001C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Получение результатов в МИС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2008" y="6004048"/>
            <a:ext cx="9252520" cy="881336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 descr="C:\Users\AE\AppData\Local\Temp\SNAGHTML972748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04967"/>
            <a:ext cx="2238772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62174"/>
            <a:ext cx="2520279" cy="5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7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340768"/>
            <a:ext cx="7990476" cy="56285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Обмен данными ЛИ до появления региональных подсистем ЛИ</a:t>
            </a:r>
          </a:p>
        </p:txBody>
      </p:sp>
    </p:spTree>
    <p:extLst>
      <p:ext uri="{BB962C8B-B14F-4D97-AF65-F5344CB8AC3E}">
        <p14:creationId xmlns:p14="http://schemas.microsoft.com/office/powerpoint/2010/main" val="355641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340768"/>
            <a:ext cx="8000000" cy="56285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</a:rPr>
              <a:t>Обмен данными ЛИ после появления региональных подсистем ЛИ</a:t>
            </a:r>
          </a:p>
        </p:txBody>
      </p:sp>
    </p:spTree>
    <p:extLst>
      <p:ext uri="{BB962C8B-B14F-4D97-AF65-F5344CB8AC3E}">
        <p14:creationId xmlns:p14="http://schemas.microsoft.com/office/powerpoint/2010/main" val="397701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BBD4BD-E6D7-3A42-A1C4-5520F0BA3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91" y="908720"/>
            <a:ext cx="9144000" cy="656277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203848" y="1628800"/>
            <a:ext cx="5940152" cy="1570065"/>
          </a:xfrm>
        </p:spPr>
        <p:txBody>
          <a:bodyPr>
            <a:normAutofit fontScale="77500" lnSpcReduction="20000"/>
          </a:bodyPr>
          <a:lstStyle/>
          <a:p>
            <a:pPr marL="57150" indent="0">
              <a:buClr>
                <a:srgbClr val="D9001C"/>
              </a:buClr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Установка и внедрение информационных систем в медицинских лабораториях для получения результатов ЛИ и передачи их в ЕЦК </a:t>
            </a: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457200">
              <a:buClr>
                <a:srgbClr val="D9001C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D9001C"/>
              </a:buCl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0"/>
            <a:ext cx="9252520" cy="1484784"/>
          </a:xfrm>
          <a:prstGeom prst="rect">
            <a:avLst/>
          </a:prstGeom>
          <a:solidFill>
            <a:srgbClr val="D90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Как выполнить требования ЕЦК?</a:t>
            </a:r>
          </a:p>
        </p:txBody>
      </p:sp>
    </p:spTree>
    <p:extLst>
      <p:ext uri="{BB962C8B-B14F-4D97-AF65-F5344CB8AC3E}">
        <p14:creationId xmlns:p14="http://schemas.microsoft.com/office/powerpoint/2010/main" val="37651424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6603</TotalTime>
  <Words>983</Words>
  <Application>Microsoft Macintosh PowerPoint</Application>
  <PresentationFormat>Экран (4:3)</PresentationFormat>
  <Paragraphs>278</Paragraphs>
  <Slides>38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Тема Office</vt:lpstr>
      <vt:lpstr>Цифровизация лабораторной службы на региональном уровне:  проблемы, подходы, решения</vt:lpstr>
      <vt:lpstr>ЛИС «АльфаЛАБ» - профессиональная лабораторная информационная система</vt:lpstr>
      <vt:lpstr>ЕЦК лабораторной службы на уровне региона </vt:lpstr>
      <vt:lpstr>Единые региональные справочники</vt:lpstr>
      <vt:lpstr>Передача в РЭМД и ИЭМК</vt:lpstr>
      <vt:lpstr>Правила взаимодействия информационных систем по обмену ЛИ</vt:lpstr>
      <vt:lpstr>Обмен данными ЛИ до появления региональных подсистем ЛИ</vt:lpstr>
      <vt:lpstr>Обмен данными ЛИ после появления региональных подсистем ЛИ</vt:lpstr>
      <vt:lpstr>Как выполнить требования ЕЦК?</vt:lpstr>
      <vt:lpstr>Медучреждения – поставщики данных ЛИ </vt:lpstr>
      <vt:lpstr>Требования к информационным системам лабораторий</vt:lpstr>
      <vt:lpstr>1. Требования к  ЛИС в контексте ЕЦК </vt:lpstr>
      <vt:lpstr>2. Методические рекомендации МИС МО: подсистема КДЛ </vt:lpstr>
      <vt:lpstr>3. Требования к обеспечению качества и эффективности </vt:lpstr>
      <vt:lpstr>Шаг 1. Выстраивание качественного и эффективного лабораторного процесса</vt:lpstr>
      <vt:lpstr>Шаг 2. Оптимизация лабораторного процесса</vt:lpstr>
      <vt:lpstr>Шаг 3. Контроль и мониторинг лабораторного процесса</vt:lpstr>
      <vt:lpstr>Варианты внедрения ИС для ЛИ </vt:lpstr>
      <vt:lpstr>Соответствие требованиям к ИС </vt:lpstr>
      <vt:lpstr>Применимость ИС для разных лабораторий</vt:lpstr>
      <vt:lpstr>ЛИС – основной инструмент для цифровизации ЛИ региона на уровне МО</vt:lpstr>
      <vt:lpstr>Варианты внедрения ЛИС в регионе: индивидуальное внедрение</vt:lpstr>
      <vt:lpstr>Варианты внедрения ЛИС в регионе: индивидуальное внедрение</vt:lpstr>
      <vt:lpstr>Варианты внедрения ЛИС в регионе: «облачное» внедрение</vt:lpstr>
      <vt:lpstr>Варианты внедрения ЛИС в регионе: «облачное» внедрение</vt:lpstr>
      <vt:lpstr>Варианты внедрения ЛИС в регионе: комбинированное внедрение</vt:lpstr>
      <vt:lpstr>Варианты внедрения ЛИС в регионе: комбинированное внедрение</vt:lpstr>
      <vt:lpstr>Практический опыт</vt:lpstr>
      <vt:lpstr>Цифровизация ЛИ Кировской области</vt:lpstr>
      <vt:lpstr>Этап 1: внедрение ЛИС в ЦКДЛ</vt:lpstr>
      <vt:lpstr>Этап 2: подключение лабораторий ЦРБ к ЛИС ЦКДЛ</vt:lpstr>
      <vt:lpstr>Архитектура ЛИС</vt:lpstr>
      <vt:lpstr>Варианты внедрения ЛИС в регионе: иерархическое внедрение</vt:lpstr>
      <vt:lpstr>Варианты внедрения ЛИС в регионе: иерархическое внедрение</vt:lpstr>
      <vt:lpstr>Выводы</vt:lpstr>
      <vt:lpstr>Задачи региональной подсистемы ЛИ</vt:lpstr>
      <vt:lpstr>Задачи ЛИС в МО</vt:lpstr>
      <vt:lpstr>Спасибо за внимание!</vt:lpstr>
    </vt:vector>
  </TitlesOfParts>
  <Company>Alphagroup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Егорушкин</dc:creator>
  <cp:lastModifiedBy>Александр Егорушкин</cp:lastModifiedBy>
  <cp:revision>359</cp:revision>
  <dcterms:created xsi:type="dcterms:W3CDTF">2013-10-10T17:41:17Z</dcterms:created>
  <dcterms:modified xsi:type="dcterms:W3CDTF">2019-04-09T20:28:44Z</dcterms:modified>
</cp:coreProperties>
</file>