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6" r:id="rId4"/>
    <p:sldId id="267" r:id="rId5"/>
    <p:sldId id="262" r:id="rId6"/>
    <p:sldId id="265" r:id="rId7"/>
    <p:sldId id="263" r:id="rId8"/>
    <p:sldId id="264" r:id="rId9"/>
    <p:sldId id="268" r:id="rId10"/>
    <p:sldId id="261" r:id="rId11"/>
    <p:sldId id="271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D4354A-29C3-4B74-B96E-F6B2817C1ED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5105E9-B29B-4B78-864D-ED7A7007335C}">
      <dgm:prSet phldrT="[Текст]"/>
      <dgm:spPr>
        <a:xfrm>
          <a:off x="2139251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Calibri"/>
              <a:ea typeface="+mn-ea"/>
              <a:cs typeface="Calibri"/>
            </a:rPr>
            <a:t>Обезличивание </a:t>
          </a:r>
        </a:p>
      </dgm:t>
    </dgm:pt>
    <dgm:pt modelId="{51AA97CB-1A9B-4A7A-B744-A5AC6F7A1E62}" type="parTrans" cxnId="{E87EC44B-6FAA-4801-8E6B-FFCEE5A51026}">
      <dgm:prSet/>
      <dgm:spPr/>
      <dgm:t>
        <a:bodyPr/>
        <a:lstStyle/>
        <a:p>
          <a:endParaRPr lang="ru-RU"/>
        </a:p>
      </dgm:t>
    </dgm:pt>
    <dgm:pt modelId="{A4535561-7289-4F29-883B-D07654BB9477}" type="sibTrans" cxnId="{E87EC44B-6FAA-4801-8E6B-FFCEE5A51026}">
      <dgm:prSet/>
      <dgm:spPr/>
      <dgm:t>
        <a:bodyPr/>
        <a:lstStyle/>
        <a:p>
          <a:endParaRPr lang="ru-RU"/>
        </a:p>
      </dgm:t>
    </dgm:pt>
    <dgm:pt modelId="{E4D05500-D196-4F0A-BA93-7902FFA6CB9E}">
      <dgm:prSet phldrT="[Текст]"/>
      <dgm:spPr>
        <a:xfrm>
          <a:off x="2551492" y="0"/>
          <a:ext cx="1535597" cy="1972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Calibri"/>
              <a:ea typeface="+mn-ea"/>
              <a:cs typeface="Calibri"/>
            </a:rPr>
            <a:t>Получение обезличенных данных из разных источников на основе прямых договоров с операторами данных (без согласия пациентов)  </a:t>
          </a:r>
        </a:p>
      </dgm:t>
    </dgm:pt>
    <dgm:pt modelId="{6031F31E-0022-4FEA-B69B-3CB2AE598053}" type="parTrans" cxnId="{97430DCB-3751-4F31-8F23-216619267B9E}">
      <dgm:prSet/>
      <dgm:spPr/>
      <dgm:t>
        <a:bodyPr/>
        <a:lstStyle/>
        <a:p>
          <a:endParaRPr lang="ru-RU"/>
        </a:p>
      </dgm:t>
    </dgm:pt>
    <dgm:pt modelId="{1A70C57A-4FFC-43EE-AEBB-F8775A81D238}" type="sibTrans" cxnId="{97430DCB-3751-4F31-8F23-216619267B9E}">
      <dgm:prSet/>
      <dgm:spPr/>
      <dgm:t>
        <a:bodyPr/>
        <a:lstStyle/>
        <a:p>
          <a:endParaRPr lang="ru-RU"/>
        </a:p>
      </dgm:t>
    </dgm:pt>
    <dgm:pt modelId="{69A4F335-5E9A-433D-9E5C-4004B938D6AA}">
      <dgm:prSet phldrT="[Текст]"/>
      <dgm:spPr>
        <a:xfrm>
          <a:off x="4272598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Calibri"/>
              <a:ea typeface="+mn-ea"/>
              <a:cs typeface="Calibri"/>
            </a:rPr>
            <a:t>Обработка данных</a:t>
          </a:r>
        </a:p>
      </dgm:t>
    </dgm:pt>
    <dgm:pt modelId="{21EED265-A68A-457B-BC60-569655980424}" type="parTrans" cxnId="{43B97961-DFAD-40DB-BB12-5C74ED94BA4E}">
      <dgm:prSet/>
      <dgm:spPr/>
      <dgm:t>
        <a:bodyPr/>
        <a:lstStyle/>
        <a:p>
          <a:endParaRPr lang="ru-RU"/>
        </a:p>
      </dgm:t>
    </dgm:pt>
    <dgm:pt modelId="{DA47DD10-B019-4BFC-822D-DEBE04AE7C2E}" type="sibTrans" cxnId="{43B97961-DFAD-40DB-BB12-5C74ED94BA4E}">
      <dgm:prSet/>
      <dgm:spPr/>
      <dgm:t>
        <a:bodyPr/>
        <a:lstStyle/>
        <a:p>
          <a:endParaRPr lang="ru-RU"/>
        </a:p>
      </dgm:t>
    </dgm:pt>
    <dgm:pt modelId="{BDF760A0-AAE3-41BF-9DE4-5ABC71981D2E}">
      <dgm:prSet phldrT="[Текст]" custT="1"/>
      <dgm:spPr>
        <a:xfrm>
          <a:off x="6818187" y="0"/>
          <a:ext cx="1535597" cy="1972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 sz="1800" dirty="0">
              <a:solidFill>
                <a:srgbClr val="FFFFFF"/>
              </a:solidFill>
              <a:latin typeface="Calibri"/>
              <a:ea typeface="+mn-ea"/>
              <a:cs typeface="Calibri"/>
            </a:rPr>
            <a:t>Объединение данных  из различных источников </a:t>
          </a:r>
        </a:p>
      </dgm:t>
    </dgm:pt>
    <dgm:pt modelId="{39263E9C-AC24-4B12-A38A-33075CF68CC8}" type="parTrans" cxnId="{BE8D8C0B-4DFA-4590-98CA-ADCE70BD6757}">
      <dgm:prSet/>
      <dgm:spPr/>
      <dgm:t>
        <a:bodyPr/>
        <a:lstStyle/>
        <a:p>
          <a:endParaRPr lang="ru-RU"/>
        </a:p>
      </dgm:t>
    </dgm:pt>
    <dgm:pt modelId="{58D2228F-2719-4C4A-B9CE-CD6F4F80B8A1}" type="sibTrans" cxnId="{BE8D8C0B-4DFA-4590-98CA-ADCE70BD6757}">
      <dgm:prSet/>
      <dgm:spPr/>
      <dgm:t>
        <a:bodyPr/>
        <a:lstStyle/>
        <a:p>
          <a:endParaRPr lang="ru-RU"/>
        </a:p>
      </dgm:t>
    </dgm:pt>
    <dgm:pt modelId="{F9ECCF7D-445E-4C48-AEF9-CEE26B7342D4}">
      <dgm:prSet phldrT="[Текст]"/>
      <dgm:spPr>
        <a:xfrm>
          <a:off x="8545188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Calibri"/>
              <a:ea typeface="+mn-ea"/>
              <a:cs typeface="Calibri"/>
            </a:rPr>
            <a:t>Формирование (коммерческих)датасетов </a:t>
          </a:r>
        </a:p>
      </dgm:t>
    </dgm:pt>
    <dgm:pt modelId="{E82B3C32-9E34-4264-93BC-01B1BF8D57C6}" type="parTrans" cxnId="{1D096847-2805-4E1B-A2F4-4EBAA9AA4247}">
      <dgm:prSet/>
      <dgm:spPr/>
      <dgm:t>
        <a:bodyPr/>
        <a:lstStyle/>
        <a:p>
          <a:endParaRPr lang="ru-RU"/>
        </a:p>
      </dgm:t>
    </dgm:pt>
    <dgm:pt modelId="{31386E05-7FCA-4E6A-B96A-6798058AAC4C}" type="sibTrans" cxnId="{1D096847-2805-4E1B-A2F4-4EBAA9AA4247}">
      <dgm:prSet/>
      <dgm:spPr/>
      <dgm:t>
        <a:bodyPr/>
        <a:lstStyle/>
        <a:p>
          <a:endParaRPr lang="ru-RU"/>
        </a:p>
      </dgm:t>
    </dgm:pt>
    <dgm:pt modelId="{19347CBC-219B-4864-ABC9-111695D16338}">
      <dgm:prSet phldrT="[Текст]" custT="1"/>
      <dgm:spPr>
        <a:xfrm>
          <a:off x="8957429" y="0"/>
          <a:ext cx="1535597" cy="1972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 sz="1400" dirty="0">
              <a:solidFill>
                <a:srgbClr val="FFFFFF"/>
              </a:solidFill>
              <a:latin typeface="Calibri"/>
              <a:ea typeface="+mn-ea"/>
              <a:cs typeface="Calibri"/>
            </a:rPr>
            <a:t>Предоставление готовых датасетов заинтересованным пользователям</a:t>
          </a:r>
        </a:p>
      </dgm:t>
    </dgm:pt>
    <dgm:pt modelId="{D53EFEF6-6D49-4940-8DC8-FA8070428274}" type="parTrans" cxnId="{141DBADA-B14A-42F7-BE23-F92CE3BF27F3}">
      <dgm:prSet/>
      <dgm:spPr/>
      <dgm:t>
        <a:bodyPr/>
        <a:lstStyle/>
        <a:p>
          <a:endParaRPr lang="ru-RU"/>
        </a:p>
      </dgm:t>
    </dgm:pt>
    <dgm:pt modelId="{515C8308-291B-427A-B12F-A49F0C9FD148}" type="sibTrans" cxnId="{141DBADA-B14A-42F7-BE23-F92CE3BF27F3}">
      <dgm:prSet/>
      <dgm:spPr/>
      <dgm:t>
        <a:bodyPr/>
        <a:lstStyle/>
        <a:p>
          <a:endParaRPr lang="ru-RU"/>
        </a:p>
      </dgm:t>
    </dgm:pt>
    <dgm:pt modelId="{E4E068B9-3768-4BAE-A608-D2FBB36580C0}">
      <dgm:prSet phldrT="[Текст]"/>
      <dgm:spPr>
        <a:xfrm>
          <a:off x="6405946" y="0"/>
          <a:ext cx="2061205" cy="1972341"/>
        </a:xfrm>
        <a:prstGeom prst="roundRect">
          <a:avLst>
            <a:gd name="adj" fmla="val 5000"/>
          </a:avLst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Calibri"/>
              <a:ea typeface="+mn-ea"/>
              <a:cs typeface="Calibri"/>
            </a:rPr>
            <a:t>Обогащение </a:t>
          </a:r>
        </a:p>
      </dgm:t>
    </dgm:pt>
    <dgm:pt modelId="{1123DAEC-2D00-4AA7-876F-888EDA1F80CA}" type="parTrans" cxnId="{3FD61DFE-C581-401A-81D3-E627C777AEB5}">
      <dgm:prSet/>
      <dgm:spPr/>
      <dgm:t>
        <a:bodyPr/>
        <a:lstStyle/>
        <a:p>
          <a:endParaRPr lang="ru-RU"/>
        </a:p>
      </dgm:t>
    </dgm:pt>
    <dgm:pt modelId="{24412719-A6F8-43DA-937B-436141D02204}" type="sibTrans" cxnId="{3FD61DFE-C581-401A-81D3-E627C777AEB5}">
      <dgm:prSet/>
      <dgm:spPr/>
      <dgm:t>
        <a:bodyPr/>
        <a:lstStyle/>
        <a:p>
          <a:endParaRPr lang="ru-RU"/>
        </a:p>
      </dgm:t>
    </dgm:pt>
    <dgm:pt modelId="{4A53EB36-E2B6-432B-BD0A-8A3FB4BF8AC4}">
      <dgm:prSet phldrT="[Текст]"/>
      <dgm:spPr>
        <a:xfrm>
          <a:off x="2551492" y="0"/>
          <a:ext cx="1535597" cy="1972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endParaRPr lang="ru-RU" dirty="0">
            <a:solidFill>
              <a:srgbClr val="FFFFFF"/>
            </a:solidFill>
            <a:latin typeface="Calibri"/>
            <a:ea typeface="+mn-ea"/>
            <a:cs typeface="Calibri"/>
          </a:endParaRPr>
        </a:p>
      </dgm:t>
    </dgm:pt>
    <dgm:pt modelId="{E8DED92C-3C84-43CF-84CD-24F499BCF7EF}" type="parTrans" cxnId="{5F282F7D-80ED-4F41-9D14-603ADB30D407}">
      <dgm:prSet/>
      <dgm:spPr/>
      <dgm:t>
        <a:bodyPr/>
        <a:lstStyle/>
        <a:p>
          <a:endParaRPr lang="ru-RU"/>
        </a:p>
      </dgm:t>
    </dgm:pt>
    <dgm:pt modelId="{7CDA5D33-A51D-469E-85C6-2E5B1451B50C}" type="sibTrans" cxnId="{5F282F7D-80ED-4F41-9D14-603ADB30D407}">
      <dgm:prSet/>
      <dgm:spPr/>
      <dgm:t>
        <a:bodyPr/>
        <a:lstStyle/>
        <a:p>
          <a:endParaRPr lang="ru-RU"/>
        </a:p>
      </dgm:t>
    </dgm:pt>
    <dgm:pt modelId="{9D0E89F7-FC31-4253-BEAD-223AB49993F1}">
      <dgm:prSet phldrT="[Текст]" custT="1"/>
      <dgm:spPr>
        <a:xfrm>
          <a:off x="4684839" y="0"/>
          <a:ext cx="1535597" cy="1972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 sz="1400" dirty="0">
              <a:solidFill>
                <a:srgbClr val="FFFFFF"/>
              </a:solidFill>
              <a:latin typeface="Calibri"/>
              <a:ea typeface="+mn-ea"/>
              <a:cs typeface="Calibri"/>
            </a:rPr>
            <a:t>Контроль , выделение, данных, структурирование собранных данных  </a:t>
          </a:r>
        </a:p>
      </dgm:t>
    </dgm:pt>
    <dgm:pt modelId="{F2B71D6D-4257-435B-B69C-9B3C0E3F0189}" type="parTrans" cxnId="{DE8F6F61-0C22-462B-B80A-CAED8D820F23}">
      <dgm:prSet/>
      <dgm:spPr/>
      <dgm:t>
        <a:bodyPr/>
        <a:lstStyle/>
        <a:p>
          <a:endParaRPr lang="ru-RU"/>
        </a:p>
      </dgm:t>
    </dgm:pt>
    <dgm:pt modelId="{F1E5D6A9-D694-48AB-B847-792313D78950}" type="sibTrans" cxnId="{DE8F6F61-0C22-462B-B80A-CAED8D820F23}">
      <dgm:prSet/>
      <dgm:spPr/>
      <dgm:t>
        <a:bodyPr/>
        <a:lstStyle/>
        <a:p>
          <a:endParaRPr lang="ru-RU"/>
        </a:p>
      </dgm:t>
    </dgm:pt>
    <dgm:pt modelId="{285F82B2-9CD4-41EB-B6DB-7F988D85B870}">
      <dgm:prSet phldrT="[Текст]"/>
      <dgm:spPr>
        <a:xfrm>
          <a:off x="5903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dirty="0">
              <a:solidFill>
                <a:srgbClr val="FFFFFF"/>
              </a:solidFill>
              <a:latin typeface="Calibri"/>
              <a:ea typeface="+mn-ea"/>
              <a:cs typeface="Calibri"/>
            </a:rPr>
            <a:t>Запрос на датасеты</a:t>
          </a:r>
        </a:p>
      </dgm:t>
    </dgm:pt>
    <dgm:pt modelId="{DE7937C5-E986-408D-BEFA-B6FF82FFE15B}" type="parTrans" cxnId="{CDF39976-343D-4527-B433-D68F157CD2D3}">
      <dgm:prSet/>
      <dgm:spPr/>
      <dgm:t>
        <a:bodyPr/>
        <a:lstStyle/>
        <a:p>
          <a:endParaRPr lang="ru-RU"/>
        </a:p>
      </dgm:t>
    </dgm:pt>
    <dgm:pt modelId="{1D77D0BF-1619-4435-A75D-70A73635981D}" type="sibTrans" cxnId="{CDF39976-343D-4527-B433-D68F157CD2D3}">
      <dgm:prSet/>
      <dgm:spPr/>
      <dgm:t>
        <a:bodyPr/>
        <a:lstStyle/>
        <a:p>
          <a:endParaRPr lang="ru-RU"/>
        </a:p>
      </dgm:t>
    </dgm:pt>
    <dgm:pt modelId="{929E0C7A-AFD0-405D-98B9-A6A00A2FCCC5}">
      <dgm:prSet phldrT="[Текст]" custT="1"/>
      <dgm:spPr>
        <a:xfrm>
          <a:off x="418145" y="0"/>
          <a:ext cx="1535597" cy="1972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ru-RU" sz="1800" dirty="0">
              <a:solidFill>
                <a:srgbClr val="FFFFFF"/>
              </a:solidFill>
              <a:latin typeface="Calibri"/>
              <a:ea typeface="+mn-ea"/>
              <a:cs typeface="Calibri"/>
            </a:rPr>
            <a:t> Сбор запросов  (заявок) на формирование датасетов </a:t>
          </a:r>
        </a:p>
      </dgm:t>
    </dgm:pt>
    <dgm:pt modelId="{BA71D0D2-A055-40F2-A552-4E4FC2E2AAD8}" type="parTrans" cxnId="{65D666E4-92CA-4ABF-B205-00C11A857464}">
      <dgm:prSet/>
      <dgm:spPr/>
      <dgm:t>
        <a:bodyPr/>
        <a:lstStyle/>
        <a:p>
          <a:endParaRPr lang="ru-RU"/>
        </a:p>
      </dgm:t>
    </dgm:pt>
    <dgm:pt modelId="{37C7A78E-5504-4E03-ABBE-60141B699CCF}" type="sibTrans" cxnId="{65D666E4-92CA-4ABF-B205-00C11A857464}">
      <dgm:prSet/>
      <dgm:spPr/>
      <dgm:t>
        <a:bodyPr/>
        <a:lstStyle/>
        <a:p>
          <a:endParaRPr lang="ru-RU"/>
        </a:p>
      </dgm:t>
    </dgm:pt>
    <dgm:pt modelId="{2A9AD575-1328-40E7-9C56-530397A45AB4}" type="pres">
      <dgm:prSet presAssocID="{66D4354A-29C3-4B74-B96E-F6B2817C1ED6}" presName="Name0" presStyleCnt="0">
        <dgm:presLayoutVars>
          <dgm:dir/>
          <dgm:animLvl val="lvl"/>
          <dgm:resizeHandles val="exact"/>
        </dgm:presLayoutVars>
      </dgm:prSet>
      <dgm:spPr/>
    </dgm:pt>
    <dgm:pt modelId="{B4AB6789-590F-4AC4-85A4-AE3FDD42326B}" type="pres">
      <dgm:prSet presAssocID="{285F82B2-9CD4-41EB-B6DB-7F988D85B870}" presName="compositeNode" presStyleCnt="0">
        <dgm:presLayoutVars>
          <dgm:bulletEnabled val="1"/>
        </dgm:presLayoutVars>
      </dgm:prSet>
      <dgm:spPr/>
    </dgm:pt>
    <dgm:pt modelId="{BAC68CF6-2289-4AB3-98E5-6FEF5D6FF27D}" type="pres">
      <dgm:prSet presAssocID="{285F82B2-9CD4-41EB-B6DB-7F988D85B870}" presName="bgRect" presStyleLbl="node1" presStyleIdx="0" presStyleCnt="5"/>
      <dgm:spPr/>
    </dgm:pt>
    <dgm:pt modelId="{3A1E2CE1-B2DE-4188-A0FF-EF36A29EDC08}" type="pres">
      <dgm:prSet presAssocID="{285F82B2-9CD4-41EB-B6DB-7F988D85B870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727E6A31-54C9-4129-A200-62029E06F66A}" type="pres">
      <dgm:prSet presAssocID="{285F82B2-9CD4-41EB-B6DB-7F988D85B870}" presName="childNode" presStyleLbl="node1" presStyleIdx="0" presStyleCnt="5">
        <dgm:presLayoutVars>
          <dgm:bulletEnabled val="1"/>
        </dgm:presLayoutVars>
      </dgm:prSet>
      <dgm:spPr/>
    </dgm:pt>
    <dgm:pt modelId="{32236751-F172-417D-A648-46A46F8425A0}" type="pres">
      <dgm:prSet presAssocID="{1D77D0BF-1619-4435-A75D-70A73635981D}" presName="hSp" presStyleCnt="0"/>
      <dgm:spPr/>
    </dgm:pt>
    <dgm:pt modelId="{F5B69508-1E72-43C0-A871-27A03133EF85}" type="pres">
      <dgm:prSet presAssocID="{1D77D0BF-1619-4435-A75D-70A73635981D}" presName="vProcSp" presStyleCnt="0"/>
      <dgm:spPr/>
    </dgm:pt>
    <dgm:pt modelId="{06CD5AB5-4A0B-4C12-A32E-63BD4207185C}" type="pres">
      <dgm:prSet presAssocID="{1D77D0BF-1619-4435-A75D-70A73635981D}" presName="vSp1" presStyleCnt="0"/>
      <dgm:spPr/>
    </dgm:pt>
    <dgm:pt modelId="{125B62C3-E7DE-49FA-AC8F-CFDA08A64E4C}" type="pres">
      <dgm:prSet presAssocID="{1D77D0BF-1619-4435-A75D-70A73635981D}" presName="simulatedConn" presStyleLbl="solidFgAcc1" presStyleIdx="0" presStyleCnt="4"/>
      <dgm:spPr>
        <a:xfrm rot="5400000">
          <a:off x="2004677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CB2A9B7-4624-4713-97F3-172D2B3057BE}" type="pres">
      <dgm:prSet presAssocID="{1D77D0BF-1619-4435-A75D-70A73635981D}" presName="vSp2" presStyleCnt="0"/>
      <dgm:spPr/>
    </dgm:pt>
    <dgm:pt modelId="{DE96874F-94A0-4E92-82A6-649C67C563B0}" type="pres">
      <dgm:prSet presAssocID="{1D77D0BF-1619-4435-A75D-70A73635981D}" presName="sibTrans" presStyleCnt="0"/>
      <dgm:spPr/>
    </dgm:pt>
    <dgm:pt modelId="{9D78D86E-9817-420A-BFA1-44D147FBB13A}" type="pres">
      <dgm:prSet presAssocID="{965105E9-B29B-4B78-864D-ED7A7007335C}" presName="compositeNode" presStyleCnt="0">
        <dgm:presLayoutVars>
          <dgm:bulletEnabled val="1"/>
        </dgm:presLayoutVars>
      </dgm:prSet>
      <dgm:spPr/>
    </dgm:pt>
    <dgm:pt modelId="{B362FDC6-1854-4F72-BB7C-74E5E88C5AFB}" type="pres">
      <dgm:prSet presAssocID="{965105E9-B29B-4B78-864D-ED7A7007335C}" presName="bgRect" presStyleLbl="node1" presStyleIdx="1" presStyleCnt="5"/>
      <dgm:spPr/>
    </dgm:pt>
    <dgm:pt modelId="{EF1F4295-C885-4690-8B2D-4F49B2FDCF11}" type="pres">
      <dgm:prSet presAssocID="{965105E9-B29B-4B78-864D-ED7A7007335C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4827296E-2387-4841-A30B-F46205C4BB55}" type="pres">
      <dgm:prSet presAssocID="{965105E9-B29B-4B78-864D-ED7A7007335C}" presName="childNode" presStyleLbl="node1" presStyleIdx="1" presStyleCnt="5">
        <dgm:presLayoutVars>
          <dgm:bulletEnabled val="1"/>
        </dgm:presLayoutVars>
      </dgm:prSet>
      <dgm:spPr/>
    </dgm:pt>
    <dgm:pt modelId="{DE359613-6C9F-4EB3-BD25-6B0D99F54FCC}" type="pres">
      <dgm:prSet presAssocID="{A4535561-7289-4F29-883B-D07654BB9477}" presName="hSp" presStyleCnt="0"/>
      <dgm:spPr/>
    </dgm:pt>
    <dgm:pt modelId="{246BE30D-3010-4BCC-B715-A7B6761097C3}" type="pres">
      <dgm:prSet presAssocID="{A4535561-7289-4F29-883B-D07654BB9477}" presName="vProcSp" presStyleCnt="0"/>
      <dgm:spPr/>
    </dgm:pt>
    <dgm:pt modelId="{9914F4BD-85B2-4B12-8A77-30FB324491AC}" type="pres">
      <dgm:prSet presAssocID="{A4535561-7289-4F29-883B-D07654BB9477}" presName="vSp1" presStyleCnt="0"/>
      <dgm:spPr/>
    </dgm:pt>
    <dgm:pt modelId="{6ED397F0-0217-4FD5-9CCA-0E0EF228A943}" type="pres">
      <dgm:prSet presAssocID="{A4535561-7289-4F29-883B-D07654BB9477}" presName="simulatedConn" presStyleLbl="solidFgAcc1" presStyleIdx="1" presStyleCnt="4"/>
      <dgm:spPr>
        <a:xfrm rot="5400000">
          <a:off x="4138024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CC3CBC0-3BB4-4BEA-B991-0106671454C0}" type="pres">
      <dgm:prSet presAssocID="{A4535561-7289-4F29-883B-D07654BB9477}" presName="vSp2" presStyleCnt="0"/>
      <dgm:spPr/>
    </dgm:pt>
    <dgm:pt modelId="{9D2DD68C-857D-4C6C-83FC-3586471C288B}" type="pres">
      <dgm:prSet presAssocID="{A4535561-7289-4F29-883B-D07654BB9477}" presName="sibTrans" presStyleCnt="0"/>
      <dgm:spPr/>
    </dgm:pt>
    <dgm:pt modelId="{404B25CB-18D0-46D7-8235-54ABACCDACA5}" type="pres">
      <dgm:prSet presAssocID="{69A4F335-5E9A-433D-9E5C-4004B938D6AA}" presName="compositeNode" presStyleCnt="0">
        <dgm:presLayoutVars>
          <dgm:bulletEnabled val="1"/>
        </dgm:presLayoutVars>
      </dgm:prSet>
      <dgm:spPr/>
    </dgm:pt>
    <dgm:pt modelId="{D1324339-F007-4749-A55C-E661BB35CC68}" type="pres">
      <dgm:prSet presAssocID="{69A4F335-5E9A-433D-9E5C-4004B938D6AA}" presName="bgRect" presStyleLbl="node1" presStyleIdx="2" presStyleCnt="5"/>
      <dgm:spPr/>
    </dgm:pt>
    <dgm:pt modelId="{F1B99A5A-37AA-4AE2-89A9-CF315FBB7AB4}" type="pres">
      <dgm:prSet presAssocID="{69A4F335-5E9A-433D-9E5C-4004B938D6A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3DA481EC-95EB-446F-B9D7-DD265AB4499D}" type="pres">
      <dgm:prSet presAssocID="{69A4F335-5E9A-433D-9E5C-4004B938D6AA}" presName="childNode" presStyleLbl="node1" presStyleIdx="2" presStyleCnt="5">
        <dgm:presLayoutVars>
          <dgm:bulletEnabled val="1"/>
        </dgm:presLayoutVars>
      </dgm:prSet>
      <dgm:spPr/>
    </dgm:pt>
    <dgm:pt modelId="{E429ED6A-0739-4252-B857-20496BCA7B85}" type="pres">
      <dgm:prSet presAssocID="{DA47DD10-B019-4BFC-822D-DEBE04AE7C2E}" presName="hSp" presStyleCnt="0"/>
      <dgm:spPr/>
    </dgm:pt>
    <dgm:pt modelId="{1F1788DE-8F30-4C28-92E7-DF6DB9AC76F7}" type="pres">
      <dgm:prSet presAssocID="{DA47DD10-B019-4BFC-822D-DEBE04AE7C2E}" presName="vProcSp" presStyleCnt="0"/>
      <dgm:spPr/>
    </dgm:pt>
    <dgm:pt modelId="{C29C6519-88F3-4BD1-8EDA-8E2DF15005A0}" type="pres">
      <dgm:prSet presAssocID="{DA47DD10-B019-4BFC-822D-DEBE04AE7C2E}" presName="vSp1" presStyleCnt="0"/>
      <dgm:spPr/>
    </dgm:pt>
    <dgm:pt modelId="{765A2224-161F-45AC-AABE-688E7D1F079D}" type="pres">
      <dgm:prSet presAssocID="{DA47DD10-B019-4BFC-822D-DEBE04AE7C2E}" presName="simulatedConn" presStyleLbl="solidFgAcc1" presStyleIdx="2" presStyleCnt="4"/>
      <dgm:spPr>
        <a:xfrm rot="5400000">
          <a:off x="6271372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92AFC28-5235-424B-B697-3CE88C839C1B}" type="pres">
      <dgm:prSet presAssocID="{DA47DD10-B019-4BFC-822D-DEBE04AE7C2E}" presName="vSp2" presStyleCnt="0"/>
      <dgm:spPr/>
    </dgm:pt>
    <dgm:pt modelId="{6C756C74-FCE9-433C-B744-34B73F70B3DD}" type="pres">
      <dgm:prSet presAssocID="{DA47DD10-B019-4BFC-822D-DEBE04AE7C2E}" presName="sibTrans" presStyleCnt="0"/>
      <dgm:spPr/>
    </dgm:pt>
    <dgm:pt modelId="{386E0FB0-C558-49DD-AC3D-709F36CE3FDD}" type="pres">
      <dgm:prSet presAssocID="{E4E068B9-3768-4BAE-A608-D2FBB36580C0}" presName="compositeNode" presStyleCnt="0">
        <dgm:presLayoutVars>
          <dgm:bulletEnabled val="1"/>
        </dgm:presLayoutVars>
      </dgm:prSet>
      <dgm:spPr/>
    </dgm:pt>
    <dgm:pt modelId="{207F8888-2A86-4456-9BD6-749A15FCFE6F}" type="pres">
      <dgm:prSet presAssocID="{E4E068B9-3768-4BAE-A608-D2FBB36580C0}" presName="bgRect" presStyleLbl="node1" presStyleIdx="3" presStyleCnt="5"/>
      <dgm:spPr/>
    </dgm:pt>
    <dgm:pt modelId="{1334A86C-3CD6-4F9D-9BBD-4320A8F9568A}" type="pres">
      <dgm:prSet presAssocID="{E4E068B9-3768-4BAE-A608-D2FBB36580C0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1CE0E9C0-9C33-4AEA-AC6C-ACC18AE7F3A1}" type="pres">
      <dgm:prSet presAssocID="{E4E068B9-3768-4BAE-A608-D2FBB36580C0}" presName="childNode" presStyleLbl="node1" presStyleIdx="3" presStyleCnt="5">
        <dgm:presLayoutVars>
          <dgm:bulletEnabled val="1"/>
        </dgm:presLayoutVars>
      </dgm:prSet>
      <dgm:spPr/>
    </dgm:pt>
    <dgm:pt modelId="{1FEEDFBB-857B-418D-829B-2276BF241B71}" type="pres">
      <dgm:prSet presAssocID="{24412719-A6F8-43DA-937B-436141D02204}" presName="hSp" presStyleCnt="0"/>
      <dgm:spPr/>
    </dgm:pt>
    <dgm:pt modelId="{B3C93751-05F6-40DF-A083-7E4D18382401}" type="pres">
      <dgm:prSet presAssocID="{24412719-A6F8-43DA-937B-436141D02204}" presName="vProcSp" presStyleCnt="0"/>
      <dgm:spPr/>
    </dgm:pt>
    <dgm:pt modelId="{A77FB565-3108-4729-8187-5635E22520F3}" type="pres">
      <dgm:prSet presAssocID="{24412719-A6F8-43DA-937B-436141D02204}" presName="vSp1" presStyleCnt="0"/>
      <dgm:spPr/>
    </dgm:pt>
    <dgm:pt modelId="{B76DCE8F-64CF-441D-8340-BB23ABAED0BA}" type="pres">
      <dgm:prSet presAssocID="{24412719-A6F8-43DA-937B-436141D02204}" presName="simulatedConn" presStyleLbl="solidFgAcc1" presStyleIdx="3" presStyleCnt="4"/>
      <dgm:spPr>
        <a:xfrm rot="5400000">
          <a:off x="8404719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FB2AE98-9956-4AB3-8ECB-19D6BED4141C}" type="pres">
      <dgm:prSet presAssocID="{24412719-A6F8-43DA-937B-436141D02204}" presName="vSp2" presStyleCnt="0"/>
      <dgm:spPr/>
    </dgm:pt>
    <dgm:pt modelId="{F9F55733-87AE-422C-A664-2A2D1682A92C}" type="pres">
      <dgm:prSet presAssocID="{24412719-A6F8-43DA-937B-436141D02204}" presName="sibTrans" presStyleCnt="0"/>
      <dgm:spPr/>
    </dgm:pt>
    <dgm:pt modelId="{3B281E27-00DE-45D6-895F-EE2B712B965A}" type="pres">
      <dgm:prSet presAssocID="{F9ECCF7D-445E-4C48-AEF9-CEE26B7342D4}" presName="compositeNode" presStyleCnt="0">
        <dgm:presLayoutVars>
          <dgm:bulletEnabled val="1"/>
        </dgm:presLayoutVars>
      </dgm:prSet>
      <dgm:spPr/>
    </dgm:pt>
    <dgm:pt modelId="{1DE42940-E972-4FE1-8AD5-87FAF8BA36A4}" type="pres">
      <dgm:prSet presAssocID="{F9ECCF7D-445E-4C48-AEF9-CEE26B7342D4}" presName="bgRect" presStyleLbl="node1" presStyleIdx="4" presStyleCnt="5" custLinFactNeighborX="286" custLinFactNeighborY="18501"/>
      <dgm:spPr/>
    </dgm:pt>
    <dgm:pt modelId="{C34BA399-BABC-42CB-B43F-9AF05E6A5579}" type="pres">
      <dgm:prSet presAssocID="{F9ECCF7D-445E-4C48-AEF9-CEE26B7342D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D9C9063-29EB-4B1D-BF43-594700FA10C9}" type="pres">
      <dgm:prSet presAssocID="{F9ECCF7D-445E-4C48-AEF9-CEE26B7342D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23F40D02-D75B-43FA-BAFE-0FAE7D09FFCE}" type="presOf" srcId="{929E0C7A-AFD0-405D-98B9-A6A00A2FCCC5}" destId="{727E6A31-54C9-4129-A200-62029E06F66A}" srcOrd="0" destOrd="0" presId="urn:microsoft.com/office/officeart/2005/8/layout/hProcess7"/>
    <dgm:cxn modelId="{BE8D8C0B-4DFA-4590-98CA-ADCE70BD6757}" srcId="{E4E068B9-3768-4BAE-A608-D2FBB36580C0}" destId="{BDF760A0-AAE3-41BF-9DE4-5ABC71981D2E}" srcOrd="0" destOrd="0" parTransId="{39263E9C-AC24-4B12-A38A-33075CF68CC8}" sibTransId="{58D2228F-2719-4C4A-B9CE-CD6F4F80B8A1}"/>
    <dgm:cxn modelId="{F9762A1B-9EAC-4C60-8C96-68E87EE05902}" type="presOf" srcId="{BDF760A0-AAE3-41BF-9DE4-5ABC71981D2E}" destId="{1CE0E9C0-9C33-4AEA-AC6C-ACC18AE7F3A1}" srcOrd="0" destOrd="0" presId="urn:microsoft.com/office/officeart/2005/8/layout/hProcess7"/>
    <dgm:cxn modelId="{2B824832-6D19-4961-BB38-A7C12C5438D0}" type="presOf" srcId="{F9ECCF7D-445E-4C48-AEF9-CEE26B7342D4}" destId="{1DE42940-E972-4FE1-8AD5-87FAF8BA36A4}" srcOrd="0" destOrd="0" presId="urn:microsoft.com/office/officeart/2005/8/layout/hProcess7"/>
    <dgm:cxn modelId="{DE8F6F61-0C22-462B-B80A-CAED8D820F23}" srcId="{69A4F335-5E9A-433D-9E5C-4004B938D6AA}" destId="{9D0E89F7-FC31-4253-BEAD-223AB49993F1}" srcOrd="0" destOrd="0" parTransId="{F2B71D6D-4257-435B-B69C-9B3C0E3F0189}" sibTransId="{F1E5D6A9-D694-48AB-B847-792313D78950}"/>
    <dgm:cxn modelId="{43B97961-DFAD-40DB-BB12-5C74ED94BA4E}" srcId="{66D4354A-29C3-4B74-B96E-F6B2817C1ED6}" destId="{69A4F335-5E9A-433D-9E5C-4004B938D6AA}" srcOrd="2" destOrd="0" parTransId="{21EED265-A68A-457B-BC60-569655980424}" sibTransId="{DA47DD10-B019-4BFC-822D-DEBE04AE7C2E}"/>
    <dgm:cxn modelId="{1D096847-2805-4E1B-A2F4-4EBAA9AA4247}" srcId="{66D4354A-29C3-4B74-B96E-F6B2817C1ED6}" destId="{F9ECCF7D-445E-4C48-AEF9-CEE26B7342D4}" srcOrd="4" destOrd="0" parTransId="{E82B3C32-9E34-4264-93BC-01B1BF8D57C6}" sibTransId="{31386E05-7FCA-4E6A-B96A-6798058AAC4C}"/>
    <dgm:cxn modelId="{49DFBE67-7F96-4269-8001-D3586BDAF83A}" type="presOf" srcId="{285F82B2-9CD4-41EB-B6DB-7F988D85B870}" destId="{BAC68CF6-2289-4AB3-98E5-6FEF5D6FF27D}" srcOrd="0" destOrd="0" presId="urn:microsoft.com/office/officeart/2005/8/layout/hProcess7"/>
    <dgm:cxn modelId="{26E4B34A-B63A-4F6D-87E5-AFB4BBD2FFE5}" type="presOf" srcId="{E4E068B9-3768-4BAE-A608-D2FBB36580C0}" destId="{1334A86C-3CD6-4F9D-9BBD-4320A8F9568A}" srcOrd="1" destOrd="0" presId="urn:microsoft.com/office/officeart/2005/8/layout/hProcess7"/>
    <dgm:cxn modelId="{E87EC44B-6FAA-4801-8E6B-FFCEE5A51026}" srcId="{66D4354A-29C3-4B74-B96E-F6B2817C1ED6}" destId="{965105E9-B29B-4B78-864D-ED7A7007335C}" srcOrd="1" destOrd="0" parTransId="{51AA97CB-1A9B-4A7A-B744-A5AC6F7A1E62}" sibTransId="{A4535561-7289-4F29-883B-D07654BB9477}"/>
    <dgm:cxn modelId="{B056BB70-FE6B-45B2-9486-8FCD939447EE}" type="presOf" srcId="{F9ECCF7D-445E-4C48-AEF9-CEE26B7342D4}" destId="{C34BA399-BABC-42CB-B43F-9AF05E6A5579}" srcOrd="1" destOrd="0" presId="urn:microsoft.com/office/officeart/2005/8/layout/hProcess7"/>
    <dgm:cxn modelId="{CDF39976-343D-4527-B433-D68F157CD2D3}" srcId="{66D4354A-29C3-4B74-B96E-F6B2817C1ED6}" destId="{285F82B2-9CD4-41EB-B6DB-7F988D85B870}" srcOrd="0" destOrd="0" parTransId="{DE7937C5-E986-408D-BEFA-B6FF82FFE15B}" sibTransId="{1D77D0BF-1619-4435-A75D-70A73635981D}"/>
    <dgm:cxn modelId="{34A4BD57-5F48-4DFD-B550-3BDA97ECA4E0}" type="presOf" srcId="{19347CBC-219B-4864-ABC9-111695D16338}" destId="{3D9C9063-29EB-4B1D-BF43-594700FA10C9}" srcOrd="0" destOrd="0" presId="urn:microsoft.com/office/officeart/2005/8/layout/hProcess7"/>
    <dgm:cxn modelId="{5F282F7D-80ED-4F41-9D14-603ADB30D407}" srcId="{965105E9-B29B-4B78-864D-ED7A7007335C}" destId="{4A53EB36-E2B6-432B-BD0A-8A3FB4BF8AC4}" srcOrd="1" destOrd="0" parTransId="{E8DED92C-3C84-43CF-84CD-24F499BCF7EF}" sibTransId="{7CDA5D33-A51D-469E-85C6-2E5B1451B50C}"/>
    <dgm:cxn modelId="{67006683-0511-4F39-88BC-F13D387CCB24}" type="presOf" srcId="{69A4F335-5E9A-433D-9E5C-4004B938D6AA}" destId="{F1B99A5A-37AA-4AE2-89A9-CF315FBB7AB4}" srcOrd="1" destOrd="0" presId="urn:microsoft.com/office/officeart/2005/8/layout/hProcess7"/>
    <dgm:cxn modelId="{55BE158A-39BC-4928-971F-3C9580D10F43}" type="presOf" srcId="{965105E9-B29B-4B78-864D-ED7A7007335C}" destId="{EF1F4295-C885-4690-8B2D-4F49B2FDCF11}" srcOrd="1" destOrd="0" presId="urn:microsoft.com/office/officeart/2005/8/layout/hProcess7"/>
    <dgm:cxn modelId="{072C888F-9F6B-4E80-891B-B30303D06297}" type="presOf" srcId="{285F82B2-9CD4-41EB-B6DB-7F988D85B870}" destId="{3A1E2CE1-B2DE-4188-A0FF-EF36A29EDC08}" srcOrd="1" destOrd="0" presId="urn:microsoft.com/office/officeart/2005/8/layout/hProcess7"/>
    <dgm:cxn modelId="{C1969893-931E-4446-97E8-C6DC897D1CDD}" type="presOf" srcId="{E4E068B9-3768-4BAE-A608-D2FBB36580C0}" destId="{207F8888-2A86-4456-9BD6-749A15FCFE6F}" srcOrd="0" destOrd="0" presId="urn:microsoft.com/office/officeart/2005/8/layout/hProcess7"/>
    <dgm:cxn modelId="{1E98FCBC-117A-4CF8-90EA-AB5F9189DC16}" type="presOf" srcId="{69A4F335-5E9A-433D-9E5C-4004B938D6AA}" destId="{D1324339-F007-4749-A55C-E661BB35CC68}" srcOrd="0" destOrd="0" presId="urn:microsoft.com/office/officeart/2005/8/layout/hProcess7"/>
    <dgm:cxn modelId="{557316C5-0C48-4E98-9E1C-07139252EAC8}" type="presOf" srcId="{9D0E89F7-FC31-4253-BEAD-223AB49993F1}" destId="{3DA481EC-95EB-446F-B9D7-DD265AB4499D}" srcOrd="0" destOrd="0" presId="urn:microsoft.com/office/officeart/2005/8/layout/hProcess7"/>
    <dgm:cxn modelId="{97430DCB-3751-4F31-8F23-216619267B9E}" srcId="{965105E9-B29B-4B78-864D-ED7A7007335C}" destId="{E4D05500-D196-4F0A-BA93-7902FFA6CB9E}" srcOrd="0" destOrd="0" parTransId="{6031F31E-0022-4FEA-B69B-3CB2AE598053}" sibTransId="{1A70C57A-4FFC-43EE-AEBB-F8775A81D238}"/>
    <dgm:cxn modelId="{1AA762D4-1DFA-4ABC-A645-853BE180EBE4}" type="presOf" srcId="{4A53EB36-E2B6-432B-BD0A-8A3FB4BF8AC4}" destId="{4827296E-2387-4841-A30B-F46205C4BB55}" srcOrd="0" destOrd="1" presId="urn:microsoft.com/office/officeart/2005/8/layout/hProcess7"/>
    <dgm:cxn modelId="{BDB765D8-2D8F-4B57-87D9-7F31D78751F5}" type="presOf" srcId="{E4D05500-D196-4F0A-BA93-7902FFA6CB9E}" destId="{4827296E-2387-4841-A30B-F46205C4BB55}" srcOrd="0" destOrd="0" presId="urn:microsoft.com/office/officeart/2005/8/layout/hProcess7"/>
    <dgm:cxn modelId="{141DBADA-B14A-42F7-BE23-F92CE3BF27F3}" srcId="{F9ECCF7D-445E-4C48-AEF9-CEE26B7342D4}" destId="{19347CBC-219B-4864-ABC9-111695D16338}" srcOrd="0" destOrd="0" parTransId="{D53EFEF6-6D49-4940-8DC8-FA8070428274}" sibTransId="{515C8308-291B-427A-B12F-A49F0C9FD148}"/>
    <dgm:cxn modelId="{6783C3DB-6833-4C07-966E-412468DDC889}" type="presOf" srcId="{965105E9-B29B-4B78-864D-ED7A7007335C}" destId="{B362FDC6-1854-4F72-BB7C-74E5E88C5AFB}" srcOrd="0" destOrd="0" presId="urn:microsoft.com/office/officeart/2005/8/layout/hProcess7"/>
    <dgm:cxn modelId="{00E0D7DF-CF1A-4F52-919C-9BD8975FB598}" type="presOf" srcId="{66D4354A-29C3-4B74-B96E-F6B2817C1ED6}" destId="{2A9AD575-1328-40E7-9C56-530397A45AB4}" srcOrd="0" destOrd="0" presId="urn:microsoft.com/office/officeart/2005/8/layout/hProcess7"/>
    <dgm:cxn modelId="{65D666E4-92CA-4ABF-B205-00C11A857464}" srcId="{285F82B2-9CD4-41EB-B6DB-7F988D85B870}" destId="{929E0C7A-AFD0-405D-98B9-A6A00A2FCCC5}" srcOrd="0" destOrd="0" parTransId="{BA71D0D2-A055-40F2-A552-4E4FC2E2AAD8}" sibTransId="{37C7A78E-5504-4E03-ABBE-60141B699CCF}"/>
    <dgm:cxn modelId="{3FD61DFE-C581-401A-81D3-E627C777AEB5}" srcId="{66D4354A-29C3-4B74-B96E-F6B2817C1ED6}" destId="{E4E068B9-3768-4BAE-A608-D2FBB36580C0}" srcOrd="3" destOrd="0" parTransId="{1123DAEC-2D00-4AA7-876F-888EDA1F80CA}" sibTransId="{24412719-A6F8-43DA-937B-436141D02204}"/>
    <dgm:cxn modelId="{81C1C251-DB74-4F94-A2D8-CE11F5131DC3}" type="presParOf" srcId="{2A9AD575-1328-40E7-9C56-530397A45AB4}" destId="{B4AB6789-590F-4AC4-85A4-AE3FDD42326B}" srcOrd="0" destOrd="0" presId="urn:microsoft.com/office/officeart/2005/8/layout/hProcess7"/>
    <dgm:cxn modelId="{AF63B837-E291-42F4-B6FF-4AFE7743852A}" type="presParOf" srcId="{B4AB6789-590F-4AC4-85A4-AE3FDD42326B}" destId="{BAC68CF6-2289-4AB3-98E5-6FEF5D6FF27D}" srcOrd="0" destOrd="0" presId="urn:microsoft.com/office/officeart/2005/8/layout/hProcess7"/>
    <dgm:cxn modelId="{D79D4D80-79E9-4484-85C7-3925BDAA815F}" type="presParOf" srcId="{B4AB6789-590F-4AC4-85A4-AE3FDD42326B}" destId="{3A1E2CE1-B2DE-4188-A0FF-EF36A29EDC08}" srcOrd="1" destOrd="0" presId="urn:microsoft.com/office/officeart/2005/8/layout/hProcess7"/>
    <dgm:cxn modelId="{4B6156CC-8489-4C5E-B733-07A072BF6CBB}" type="presParOf" srcId="{B4AB6789-590F-4AC4-85A4-AE3FDD42326B}" destId="{727E6A31-54C9-4129-A200-62029E06F66A}" srcOrd="2" destOrd="0" presId="urn:microsoft.com/office/officeart/2005/8/layout/hProcess7"/>
    <dgm:cxn modelId="{A35BDDAD-060E-4785-B922-789FB9A40D25}" type="presParOf" srcId="{2A9AD575-1328-40E7-9C56-530397A45AB4}" destId="{32236751-F172-417D-A648-46A46F8425A0}" srcOrd="1" destOrd="0" presId="urn:microsoft.com/office/officeart/2005/8/layout/hProcess7"/>
    <dgm:cxn modelId="{25261428-0287-457F-BE3A-E5569FDA4FAB}" type="presParOf" srcId="{2A9AD575-1328-40E7-9C56-530397A45AB4}" destId="{F5B69508-1E72-43C0-A871-27A03133EF85}" srcOrd="2" destOrd="0" presId="urn:microsoft.com/office/officeart/2005/8/layout/hProcess7"/>
    <dgm:cxn modelId="{FCCAA5BA-0CBC-44E6-A98B-1B2413A63F0E}" type="presParOf" srcId="{F5B69508-1E72-43C0-A871-27A03133EF85}" destId="{06CD5AB5-4A0B-4C12-A32E-63BD4207185C}" srcOrd="0" destOrd="0" presId="urn:microsoft.com/office/officeart/2005/8/layout/hProcess7"/>
    <dgm:cxn modelId="{3B978EA4-94DC-40D5-BB61-80426E38B019}" type="presParOf" srcId="{F5B69508-1E72-43C0-A871-27A03133EF85}" destId="{125B62C3-E7DE-49FA-AC8F-CFDA08A64E4C}" srcOrd="1" destOrd="0" presId="urn:microsoft.com/office/officeart/2005/8/layout/hProcess7"/>
    <dgm:cxn modelId="{64516C3A-99AB-43BD-A353-50F5AD1E4338}" type="presParOf" srcId="{F5B69508-1E72-43C0-A871-27A03133EF85}" destId="{3CB2A9B7-4624-4713-97F3-172D2B3057BE}" srcOrd="2" destOrd="0" presId="urn:microsoft.com/office/officeart/2005/8/layout/hProcess7"/>
    <dgm:cxn modelId="{A31D7C39-FE98-4F58-94D3-5D9DB8A04A14}" type="presParOf" srcId="{2A9AD575-1328-40E7-9C56-530397A45AB4}" destId="{DE96874F-94A0-4E92-82A6-649C67C563B0}" srcOrd="3" destOrd="0" presId="urn:microsoft.com/office/officeart/2005/8/layout/hProcess7"/>
    <dgm:cxn modelId="{E6DCCF57-79EA-4C99-B620-D405BBE9C8B5}" type="presParOf" srcId="{2A9AD575-1328-40E7-9C56-530397A45AB4}" destId="{9D78D86E-9817-420A-BFA1-44D147FBB13A}" srcOrd="4" destOrd="0" presId="urn:microsoft.com/office/officeart/2005/8/layout/hProcess7"/>
    <dgm:cxn modelId="{CC7F073E-024E-4D42-8D0E-8B08AAFC30B9}" type="presParOf" srcId="{9D78D86E-9817-420A-BFA1-44D147FBB13A}" destId="{B362FDC6-1854-4F72-BB7C-74E5E88C5AFB}" srcOrd="0" destOrd="0" presId="urn:microsoft.com/office/officeart/2005/8/layout/hProcess7"/>
    <dgm:cxn modelId="{D7A19B34-9038-4A7E-B39C-4FE23524A89A}" type="presParOf" srcId="{9D78D86E-9817-420A-BFA1-44D147FBB13A}" destId="{EF1F4295-C885-4690-8B2D-4F49B2FDCF11}" srcOrd="1" destOrd="0" presId="urn:microsoft.com/office/officeart/2005/8/layout/hProcess7"/>
    <dgm:cxn modelId="{40DA779C-FF54-40D1-B96E-629F90A34F2A}" type="presParOf" srcId="{9D78D86E-9817-420A-BFA1-44D147FBB13A}" destId="{4827296E-2387-4841-A30B-F46205C4BB55}" srcOrd="2" destOrd="0" presId="urn:microsoft.com/office/officeart/2005/8/layout/hProcess7"/>
    <dgm:cxn modelId="{D7A2BA96-FF7C-4310-9B03-02872CC1E17A}" type="presParOf" srcId="{2A9AD575-1328-40E7-9C56-530397A45AB4}" destId="{DE359613-6C9F-4EB3-BD25-6B0D99F54FCC}" srcOrd="5" destOrd="0" presId="urn:microsoft.com/office/officeart/2005/8/layout/hProcess7"/>
    <dgm:cxn modelId="{8357A063-51F9-454C-A17E-AAF4AE59666C}" type="presParOf" srcId="{2A9AD575-1328-40E7-9C56-530397A45AB4}" destId="{246BE30D-3010-4BCC-B715-A7B6761097C3}" srcOrd="6" destOrd="0" presId="urn:microsoft.com/office/officeart/2005/8/layout/hProcess7"/>
    <dgm:cxn modelId="{BCF0B6D0-5CC8-4715-9962-F48462E3AB69}" type="presParOf" srcId="{246BE30D-3010-4BCC-B715-A7B6761097C3}" destId="{9914F4BD-85B2-4B12-8A77-30FB324491AC}" srcOrd="0" destOrd="0" presId="urn:microsoft.com/office/officeart/2005/8/layout/hProcess7"/>
    <dgm:cxn modelId="{E3E37863-55C2-4BFB-B20F-459D257E5656}" type="presParOf" srcId="{246BE30D-3010-4BCC-B715-A7B6761097C3}" destId="{6ED397F0-0217-4FD5-9CCA-0E0EF228A943}" srcOrd="1" destOrd="0" presId="urn:microsoft.com/office/officeart/2005/8/layout/hProcess7"/>
    <dgm:cxn modelId="{F99B3D18-ED5E-44E7-A1BE-3F07C4E795C9}" type="presParOf" srcId="{246BE30D-3010-4BCC-B715-A7B6761097C3}" destId="{FCC3CBC0-3BB4-4BEA-B991-0106671454C0}" srcOrd="2" destOrd="0" presId="urn:microsoft.com/office/officeart/2005/8/layout/hProcess7"/>
    <dgm:cxn modelId="{8FF00E62-65AC-4F13-92D0-CD50EBF778CC}" type="presParOf" srcId="{2A9AD575-1328-40E7-9C56-530397A45AB4}" destId="{9D2DD68C-857D-4C6C-83FC-3586471C288B}" srcOrd="7" destOrd="0" presId="urn:microsoft.com/office/officeart/2005/8/layout/hProcess7"/>
    <dgm:cxn modelId="{55B06EC6-07D8-4C14-9ED8-177E7683DD51}" type="presParOf" srcId="{2A9AD575-1328-40E7-9C56-530397A45AB4}" destId="{404B25CB-18D0-46D7-8235-54ABACCDACA5}" srcOrd="8" destOrd="0" presId="urn:microsoft.com/office/officeart/2005/8/layout/hProcess7"/>
    <dgm:cxn modelId="{97AC2445-F835-4C33-9E5E-F8383460060E}" type="presParOf" srcId="{404B25CB-18D0-46D7-8235-54ABACCDACA5}" destId="{D1324339-F007-4749-A55C-E661BB35CC68}" srcOrd="0" destOrd="0" presId="urn:microsoft.com/office/officeart/2005/8/layout/hProcess7"/>
    <dgm:cxn modelId="{0F747855-2D4D-40A6-8584-85794FCD788F}" type="presParOf" srcId="{404B25CB-18D0-46D7-8235-54ABACCDACA5}" destId="{F1B99A5A-37AA-4AE2-89A9-CF315FBB7AB4}" srcOrd="1" destOrd="0" presId="urn:microsoft.com/office/officeart/2005/8/layout/hProcess7"/>
    <dgm:cxn modelId="{3CDF32A4-30F9-45AD-93AF-DF3FE57237A2}" type="presParOf" srcId="{404B25CB-18D0-46D7-8235-54ABACCDACA5}" destId="{3DA481EC-95EB-446F-B9D7-DD265AB4499D}" srcOrd="2" destOrd="0" presId="urn:microsoft.com/office/officeart/2005/8/layout/hProcess7"/>
    <dgm:cxn modelId="{1C82D3AB-0C33-4433-8232-104668E3F55C}" type="presParOf" srcId="{2A9AD575-1328-40E7-9C56-530397A45AB4}" destId="{E429ED6A-0739-4252-B857-20496BCA7B85}" srcOrd="9" destOrd="0" presId="urn:microsoft.com/office/officeart/2005/8/layout/hProcess7"/>
    <dgm:cxn modelId="{139345C9-70AD-44FA-AF52-6DD174EF10EC}" type="presParOf" srcId="{2A9AD575-1328-40E7-9C56-530397A45AB4}" destId="{1F1788DE-8F30-4C28-92E7-DF6DB9AC76F7}" srcOrd="10" destOrd="0" presId="urn:microsoft.com/office/officeart/2005/8/layout/hProcess7"/>
    <dgm:cxn modelId="{0FC828F3-2C25-40C5-B50F-5307B386EDFE}" type="presParOf" srcId="{1F1788DE-8F30-4C28-92E7-DF6DB9AC76F7}" destId="{C29C6519-88F3-4BD1-8EDA-8E2DF15005A0}" srcOrd="0" destOrd="0" presId="urn:microsoft.com/office/officeart/2005/8/layout/hProcess7"/>
    <dgm:cxn modelId="{7DAF629E-F0D5-4C53-9E33-2341CA916C5B}" type="presParOf" srcId="{1F1788DE-8F30-4C28-92E7-DF6DB9AC76F7}" destId="{765A2224-161F-45AC-AABE-688E7D1F079D}" srcOrd="1" destOrd="0" presId="urn:microsoft.com/office/officeart/2005/8/layout/hProcess7"/>
    <dgm:cxn modelId="{8DE25306-45C2-4004-B738-BEFDC9E47CEC}" type="presParOf" srcId="{1F1788DE-8F30-4C28-92E7-DF6DB9AC76F7}" destId="{692AFC28-5235-424B-B697-3CE88C839C1B}" srcOrd="2" destOrd="0" presId="urn:microsoft.com/office/officeart/2005/8/layout/hProcess7"/>
    <dgm:cxn modelId="{B23DBB96-7B81-40C2-A963-82FF453430DA}" type="presParOf" srcId="{2A9AD575-1328-40E7-9C56-530397A45AB4}" destId="{6C756C74-FCE9-433C-B744-34B73F70B3DD}" srcOrd="11" destOrd="0" presId="urn:microsoft.com/office/officeart/2005/8/layout/hProcess7"/>
    <dgm:cxn modelId="{C639D86B-5094-4517-90DD-91CA2002ADCB}" type="presParOf" srcId="{2A9AD575-1328-40E7-9C56-530397A45AB4}" destId="{386E0FB0-C558-49DD-AC3D-709F36CE3FDD}" srcOrd="12" destOrd="0" presId="urn:microsoft.com/office/officeart/2005/8/layout/hProcess7"/>
    <dgm:cxn modelId="{0B008D77-8D0C-41B2-860F-B3036531A7AB}" type="presParOf" srcId="{386E0FB0-C558-49DD-AC3D-709F36CE3FDD}" destId="{207F8888-2A86-4456-9BD6-749A15FCFE6F}" srcOrd="0" destOrd="0" presId="urn:microsoft.com/office/officeart/2005/8/layout/hProcess7"/>
    <dgm:cxn modelId="{383D2752-D6CA-48E9-A9EE-BC445F3EB120}" type="presParOf" srcId="{386E0FB0-C558-49DD-AC3D-709F36CE3FDD}" destId="{1334A86C-3CD6-4F9D-9BBD-4320A8F9568A}" srcOrd="1" destOrd="0" presId="urn:microsoft.com/office/officeart/2005/8/layout/hProcess7"/>
    <dgm:cxn modelId="{6C1A5D59-94C2-4B23-9D55-204BFE7B5859}" type="presParOf" srcId="{386E0FB0-C558-49DD-AC3D-709F36CE3FDD}" destId="{1CE0E9C0-9C33-4AEA-AC6C-ACC18AE7F3A1}" srcOrd="2" destOrd="0" presId="urn:microsoft.com/office/officeart/2005/8/layout/hProcess7"/>
    <dgm:cxn modelId="{29FECB1E-75A0-4773-BD69-D8537E3F9423}" type="presParOf" srcId="{2A9AD575-1328-40E7-9C56-530397A45AB4}" destId="{1FEEDFBB-857B-418D-829B-2276BF241B71}" srcOrd="13" destOrd="0" presId="urn:microsoft.com/office/officeart/2005/8/layout/hProcess7"/>
    <dgm:cxn modelId="{119AE3F4-FBDB-4EE0-952D-160C2F54A0E3}" type="presParOf" srcId="{2A9AD575-1328-40E7-9C56-530397A45AB4}" destId="{B3C93751-05F6-40DF-A083-7E4D18382401}" srcOrd="14" destOrd="0" presId="urn:microsoft.com/office/officeart/2005/8/layout/hProcess7"/>
    <dgm:cxn modelId="{CFF7C2D6-D43B-4ACE-844D-0D707163E3B2}" type="presParOf" srcId="{B3C93751-05F6-40DF-A083-7E4D18382401}" destId="{A77FB565-3108-4729-8187-5635E22520F3}" srcOrd="0" destOrd="0" presId="urn:microsoft.com/office/officeart/2005/8/layout/hProcess7"/>
    <dgm:cxn modelId="{4529F279-44CF-42DD-8DC1-7C3D758E0837}" type="presParOf" srcId="{B3C93751-05F6-40DF-A083-7E4D18382401}" destId="{B76DCE8F-64CF-441D-8340-BB23ABAED0BA}" srcOrd="1" destOrd="0" presId="urn:microsoft.com/office/officeart/2005/8/layout/hProcess7"/>
    <dgm:cxn modelId="{69808672-91D2-479C-8756-DAA4692BCB8E}" type="presParOf" srcId="{B3C93751-05F6-40DF-A083-7E4D18382401}" destId="{EFB2AE98-9956-4AB3-8ECB-19D6BED4141C}" srcOrd="2" destOrd="0" presId="urn:microsoft.com/office/officeart/2005/8/layout/hProcess7"/>
    <dgm:cxn modelId="{C1986BB7-05BD-4CDC-A245-607E49EE4291}" type="presParOf" srcId="{2A9AD575-1328-40E7-9C56-530397A45AB4}" destId="{F9F55733-87AE-422C-A664-2A2D1682A92C}" srcOrd="15" destOrd="0" presId="urn:microsoft.com/office/officeart/2005/8/layout/hProcess7"/>
    <dgm:cxn modelId="{47E132E4-E530-4E74-82D4-D21A192673AE}" type="presParOf" srcId="{2A9AD575-1328-40E7-9C56-530397A45AB4}" destId="{3B281E27-00DE-45D6-895F-EE2B712B965A}" srcOrd="16" destOrd="0" presId="urn:microsoft.com/office/officeart/2005/8/layout/hProcess7"/>
    <dgm:cxn modelId="{DBD4907C-BC72-45C9-BA2D-B6B18ADE01C9}" type="presParOf" srcId="{3B281E27-00DE-45D6-895F-EE2B712B965A}" destId="{1DE42940-E972-4FE1-8AD5-87FAF8BA36A4}" srcOrd="0" destOrd="0" presId="urn:microsoft.com/office/officeart/2005/8/layout/hProcess7"/>
    <dgm:cxn modelId="{4558F856-25B4-49DD-9F8C-70B104F15005}" type="presParOf" srcId="{3B281E27-00DE-45D6-895F-EE2B712B965A}" destId="{C34BA399-BABC-42CB-B43F-9AF05E6A5579}" srcOrd="1" destOrd="0" presId="urn:microsoft.com/office/officeart/2005/8/layout/hProcess7"/>
    <dgm:cxn modelId="{F9CDAFE9-6318-4ADF-8FEC-B6D8D5EB7DE8}" type="presParOf" srcId="{3B281E27-00DE-45D6-895F-EE2B712B965A}" destId="{3D9C9063-29EB-4B1D-BF43-594700FA10C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68CF6-2289-4AB3-98E5-6FEF5D6FF27D}">
      <dsp:nvSpPr>
        <dsp:cNvPr id="0" name=""/>
        <dsp:cNvSpPr/>
      </dsp:nvSpPr>
      <dsp:spPr>
        <a:xfrm>
          <a:off x="5903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Запрос на датасеты</a:t>
          </a:r>
        </a:p>
      </dsp:txBody>
      <dsp:txXfrm rot="16200000">
        <a:off x="-590598" y="608576"/>
        <a:ext cx="1605245" cy="400167"/>
      </dsp:txXfrm>
    </dsp:sp>
    <dsp:sp modelId="{727E6A31-54C9-4129-A200-62029E06F66A}">
      <dsp:nvSpPr>
        <dsp:cNvPr id="0" name=""/>
        <dsp:cNvSpPr/>
      </dsp:nvSpPr>
      <dsp:spPr>
        <a:xfrm>
          <a:off x="418145" y="0"/>
          <a:ext cx="1535597" cy="19723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 Сбор запросов  (заявок) на формирование датасетов </a:t>
          </a:r>
        </a:p>
      </dsp:txBody>
      <dsp:txXfrm>
        <a:off x="418145" y="0"/>
        <a:ext cx="1535597" cy="1972341"/>
      </dsp:txXfrm>
    </dsp:sp>
    <dsp:sp modelId="{B362FDC6-1854-4F72-BB7C-74E5E88C5AFB}">
      <dsp:nvSpPr>
        <dsp:cNvPr id="0" name=""/>
        <dsp:cNvSpPr/>
      </dsp:nvSpPr>
      <dsp:spPr>
        <a:xfrm>
          <a:off x="2139251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Обезличивание </a:t>
          </a:r>
        </a:p>
      </dsp:txBody>
      <dsp:txXfrm rot="16200000">
        <a:off x="1542749" y="608576"/>
        <a:ext cx="1605245" cy="400167"/>
      </dsp:txXfrm>
    </dsp:sp>
    <dsp:sp modelId="{125B62C3-E7DE-49FA-AC8F-CFDA08A64E4C}">
      <dsp:nvSpPr>
        <dsp:cNvPr id="0" name=""/>
        <dsp:cNvSpPr/>
      </dsp:nvSpPr>
      <dsp:spPr>
        <a:xfrm rot="5400000">
          <a:off x="2004677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7296E-2387-4841-A30B-F46205C4BB55}">
      <dsp:nvSpPr>
        <dsp:cNvPr id="0" name=""/>
        <dsp:cNvSpPr/>
      </dsp:nvSpPr>
      <dsp:spPr>
        <a:xfrm>
          <a:off x="2551492" y="0"/>
          <a:ext cx="1535597" cy="19723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Получение обезличенных данных из разных источников на основе прямых договоров с операторами данных (без согласия пациентов) 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>
            <a:solidFill>
              <a:srgbClr val="FFFFFF"/>
            </a:solidFill>
            <a:latin typeface="Calibri"/>
            <a:ea typeface="+mn-ea"/>
            <a:cs typeface="Calibri"/>
          </a:endParaRPr>
        </a:p>
      </dsp:txBody>
      <dsp:txXfrm>
        <a:off x="2551492" y="0"/>
        <a:ext cx="1535597" cy="1972341"/>
      </dsp:txXfrm>
    </dsp:sp>
    <dsp:sp modelId="{D1324339-F007-4749-A55C-E661BB35CC68}">
      <dsp:nvSpPr>
        <dsp:cNvPr id="0" name=""/>
        <dsp:cNvSpPr/>
      </dsp:nvSpPr>
      <dsp:spPr>
        <a:xfrm>
          <a:off x="4272598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Обработка данных</a:t>
          </a:r>
        </a:p>
      </dsp:txBody>
      <dsp:txXfrm rot="16200000">
        <a:off x="3676096" y="608576"/>
        <a:ext cx="1605245" cy="400167"/>
      </dsp:txXfrm>
    </dsp:sp>
    <dsp:sp modelId="{6ED397F0-0217-4FD5-9CCA-0E0EF228A943}">
      <dsp:nvSpPr>
        <dsp:cNvPr id="0" name=""/>
        <dsp:cNvSpPr/>
      </dsp:nvSpPr>
      <dsp:spPr>
        <a:xfrm rot="5400000">
          <a:off x="4138024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481EC-95EB-446F-B9D7-DD265AB4499D}">
      <dsp:nvSpPr>
        <dsp:cNvPr id="0" name=""/>
        <dsp:cNvSpPr/>
      </dsp:nvSpPr>
      <dsp:spPr>
        <a:xfrm>
          <a:off x="4684839" y="0"/>
          <a:ext cx="1535597" cy="19723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Контроль , выделение, данных, структурирование собранных данных  </a:t>
          </a:r>
        </a:p>
      </dsp:txBody>
      <dsp:txXfrm>
        <a:off x="4684839" y="0"/>
        <a:ext cx="1535597" cy="1972341"/>
      </dsp:txXfrm>
    </dsp:sp>
    <dsp:sp modelId="{207F8888-2A86-4456-9BD6-749A15FCFE6F}">
      <dsp:nvSpPr>
        <dsp:cNvPr id="0" name=""/>
        <dsp:cNvSpPr/>
      </dsp:nvSpPr>
      <dsp:spPr>
        <a:xfrm>
          <a:off x="6405946" y="0"/>
          <a:ext cx="2061205" cy="1972341"/>
        </a:xfrm>
        <a:prstGeom prst="roundRect">
          <a:avLst>
            <a:gd name="adj" fmla="val 5000"/>
          </a:avLst>
        </a:prstGeom>
        <a:solidFill>
          <a:srgbClr val="FF00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Обогащение </a:t>
          </a:r>
        </a:p>
      </dsp:txBody>
      <dsp:txXfrm rot="16200000">
        <a:off x="5809444" y="608576"/>
        <a:ext cx="1605245" cy="400167"/>
      </dsp:txXfrm>
    </dsp:sp>
    <dsp:sp modelId="{765A2224-161F-45AC-AABE-688E7D1F079D}">
      <dsp:nvSpPr>
        <dsp:cNvPr id="0" name=""/>
        <dsp:cNvSpPr/>
      </dsp:nvSpPr>
      <dsp:spPr>
        <a:xfrm rot="5400000">
          <a:off x="6271372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E9C0-9C33-4AEA-AC6C-ACC18AE7F3A1}">
      <dsp:nvSpPr>
        <dsp:cNvPr id="0" name=""/>
        <dsp:cNvSpPr/>
      </dsp:nvSpPr>
      <dsp:spPr>
        <a:xfrm>
          <a:off x="6818187" y="0"/>
          <a:ext cx="1535597" cy="19723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Объединение данных  из различных источников </a:t>
          </a:r>
        </a:p>
      </dsp:txBody>
      <dsp:txXfrm>
        <a:off x="6818187" y="0"/>
        <a:ext cx="1535597" cy="1972341"/>
      </dsp:txXfrm>
    </dsp:sp>
    <dsp:sp modelId="{1DE42940-E972-4FE1-8AD5-87FAF8BA36A4}">
      <dsp:nvSpPr>
        <dsp:cNvPr id="0" name=""/>
        <dsp:cNvSpPr/>
      </dsp:nvSpPr>
      <dsp:spPr>
        <a:xfrm>
          <a:off x="8545188" y="0"/>
          <a:ext cx="2061205" cy="1972341"/>
        </a:xfrm>
        <a:prstGeom prst="roundRect">
          <a:avLst>
            <a:gd name="adj" fmla="val 5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4445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Формирование (коммерческих)датасетов </a:t>
          </a:r>
        </a:p>
      </dsp:txBody>
      <dsp:txXfrm rot="16200000">
        <a:off x="7948686" y="608576"/>
        <a:ext cx="1605245" cy="400167"/>
      </dsp:txXfrm>
    </dsp:sp>
    <dsp:sp modelId="{B76DCE8F-64CF-441D-8340-BB23ABAED0BA}">
      <dsp:nvSpPr>
        <dsp:cNvPr id="0" name=""/>
        <dsp:cNvSpPr/>
      </dsp:nvSpPr>
      <dsp:spPr>
        <a:xfrm rot="5400000">
          <a:off x="8404719" y="1535675"/>
          <a:ext cx="289759" cy="309180"/>
        </a:xfrm>
        <a:prstGeom prst="flowChartExtract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C9063-29EB-4B1D-BF43-594700FA10C9}">
      <dsp:nvSpPr>
        <dsp:cNvPr id="0" name=""/>
        <dsp:cNvSpPr/>
      </dsp:nvSpPr>
      <dsp:spPr>
        <a:xfrm>
          <a:off x="8957429" y="0"/>
          <a:ext cx="1535597" cy="197234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FFFFFF"/>
              </a:solidFill>
              <a:latin typeface="Calibri"/>
              <a:ea typeface="+mn-ea"/>
              <a:cs typeface="Calibri"/>
            </a:rPr>
            <a:t>Предоставление готовых датасетов заинтересованным пользователям</a:t>
          </a:r>
        </a:p>
      </dsp:txBody>
      <dsp:txXfrm>
        <a:off x="8957429" y="0"/>
        <a:ext cx="1535597" cy="1972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57328-218D-CBE1-62D4-77AFD5820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00A024-7948-BD7D-9E84-88DD58F70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4CE49-1B98-2A7C-7DB2-6A4CF1D9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84276-3CCC-1387-9FEA-B1B65E3C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86FE06-0740-08B6-DD81-A1D5C30B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8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80398-7691-E4B8-B2BF-B3486D10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4D404-D0DD-9D18-E7E1-AF3D2680C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091199-FDA0-52D0-E07A-664A9F3FB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10C6-B148-26F8-D89A-111D7E1DB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88110-9294-56CD-1EAB-0AA3DE41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DD333B-6320-7A41-C8FD-6EEB6ECD0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9CDD5E-B082-027E-DDC2-1F3F12C0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C39AEA-A41A-5750-5A40-89A05EBF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32B374-56D0-FA77-68CC-8B245C53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D7B34B-9D71-6E25-A7ED-07318383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4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1DADD-6662-8011-54C8-7EFCA9C5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247FFF-583E-BFE5-172D-E76BFC4DD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10D76-E264-7E91-7A4A-6CA264C6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5A79F-DD7E-A714-D764-F4FB0A6E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F96E6-9F0F-51D1-37DB-6AE6D76E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99FCB-F651-DB4A-BE9F-21A8793F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FC4A0F-C3F5-8E80-96A0-E513BAF3A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556EE1-6FC3-C4DD-83C3-6A82B162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B57AF-F4CB-73D4-33F3-0316CBD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308608-E5BC-0C5B-CD85-6EE6664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1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B1CCB-AB17-F9A6-FFB6-D7FADCFD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732B4-36C0-3912-F249-82F0E5700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0554CC-C7C3-50A5-F9CC-1488B1552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749D3C-B526-0A25-0CE0-DA715486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40BA2F-9EF3-E448-A4B8-D0E3AC7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D15A4-43D1-B7D4-D7F1-229C5BC3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2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41C99-8DC4-74C7-8690-7EDF874A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6A23A7-7178-D06E-A73E-A9A26C38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A76C32-5CC3-B907-B7D3-B2CF4BF99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789E40-16C2-B2D7-7BE7-C2113222C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A480A3-CC89-9BF0-6F4F-53FDCF9D5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73947D-7C98-1B0F-A00F-3C87432F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5A840C-D988-D445-E1A2-8C063C65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C1E72C-72A0-0F69-9C52-B4280E2D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16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224BF-D849-AE9C-99FF-598D3BF1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703717-B3D8-A974-5BE5-4E56AC05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13FF7F-1A7E-ABC7-5DA0-B50BFCA1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3CDFBC-6C42-9954-EF22-B331D1A5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8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11C0F3-71EA-7DBD-C322-DE947935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023EA-8966-2E48-D03C-4677EC23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0C0E10-ECA7-9D99-3399-2E6A6308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1C39E-5DF0-5F80-955F-ACE17117F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5598B3-60E5-B03C-87EC-D762106D7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4702A8-437A-FA0C-1DC8-CC681E606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238F50-9DA2-2AF1-B29A-8698ACCF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51FC50-BE11-CD89-9A9B-6133DD7E0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2E3DA-B869-4AD3-966A-1204BA5C6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9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654F8-19AA-D2B2-144A-F95E0B97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3D4A87-E03E-2F2F-26F8-EC0817F94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71F66-F3E9-B91A-980D-37EE5EEA9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B8FC4-E700-3D4B-A12F-6BCCF0CD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858FA7-7A50-4268-DA48-CEF81A5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44FEA0-7339-22B9-BCE4-1EFD98E3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8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E07AD-3F65-425A-54C2-B8C6CC64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FAD50-BD4F-0AAC-98C7-BC947F0B9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1F656-C661-4EC6-985C-F72DDA9B6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59AE-835D-462C-B675-9965C3ECA160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52B4A-B46A-61F8-6004-5A3BD68DD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BC37F-7E15-9763-7D5E-26AFCAEA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E6ACF-8CF9-4E69-A3B1-770544B8CF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F4543-5795-47E1-89CB-E222CCB3A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1283516"/>
          </a:xfrm>
        </p:spPr>
        <p:txBody>
          <a:bodyPr>
            <a:noAutofit/>
          </a:bodyPr>
          <a:lstStyle/>
          <a:p>
            <a:r>
              <a:rPr lang="ru-RU" sz="4400" dirty="0">
                <a:latin typeface="+mn-lt"/>
              </a:rPr>
              <a:t>Экспериментальные правовые режимы в здравоохранении (регуляторные «песочницы»)</a:t>
            </a:r>
            <a:endParaRPr lang="ru-RU" sz="44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044234-112E-44EE-9BBA-5EDEFEEE2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948" y="1937369"/>
            <a:ext cx="8691555" cy="248807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600" b="1" dirty="0"/>
              <a:t>Зингерман Б.В.      </a:t>
            </a:r>
            <a:r>
              <a:rPr lang="ru-RU" sz="2600" dirty="0"/>
              <a:t>+7-916-235-58-67</a:t>
            </a:r>
            <a:r>
              <a:rPr lang="en-US" sz="2600" dirty="0"/>
              <a:t>,  </a:t>
            </a:r>
            <a:r>
              <a:rPr lang="ru-RU" sz="2600" dirty="0"/>
              <a:t> </a:t>
            </a:r>
            <a:r>
              <a:rPr lang="en-US" sz="2600" dirty="0"/>
              <a:t>boriszing@gmail.com</a:t>
            </a:r>
            <a:endParaRPr lang="ru-RU" sz="2600" dirty="0"/>
          </a:p>
          <a:p>
            <a:pPr algn="l"/>
            <a:endParaRPr lang="ru-RU" sz="2600" b="1" dirty="0"/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директор  Ассоциации разработчиков и пользователей искусственного интеллекта в медицине «Национальная база медицинских знаний», 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руководитель экспертной группы по оценке ЭПР в АНО «Цифровая экономика»</a:t>
            </a:r>
          </a:p>
          <a:p>
            <a:endParaRPr lang="ru-RU" dirty="0"/>
          </a:p>
        </p:txBody>
      </p:sp>
      <p:pic>
        <p:nvPicPr>
          <p:cNvPr id="102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id="{204B4151-9F00-4D12-843D-961B02BF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81" y="2184962"/>
            <a:ext cx="2488075" cy="24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A21E46-9ADE-E3FF-8747-42415E54EF69}"/>
              </a:ext>
            </a:extLst>
          </p:cNvPr>
          <p:cNvSpPr txBox="1"/>
          <p:nvPr/>
        </p:nvSpPr>
        <p:spPr>
          <a:xfrm>
            <a:off x="3375949" y="4767753"/>
            <a:ext cx="7326263" cy="1281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Научный руководитель платформы </a:t>
            </a:r>
            <a:r>
              <a:rPr lang="en-US" sz="2400" dirty="0"/>
              <a:t>Medsenger.AI</a:t>
            </a:r>
            <a:r>
              <a:rPr lang="ru-RU" sz="2400" dirty="0"/>
              <a:t>, предназначенной для организации дистанционного мониторинга пациента его лечащим врачом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6685350-9984-3CA2-9008-4DC29C74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811" y="4924853"/>
            <a:ext cx="1352693" cy="9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97;p16">
            <a:extLst>
              <a:ext uri="{FF2B5EF4-FFF2-40B4-BE49-F238E27FC236}">
                <a16:creationId xmlns:a16="http://schemas.microsoft.com/office/drawing/2014/main" id="{FED3192E-7C25-8461-D1AC-C6D56CA2C78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33871"/>
          <a:stretch/>
        </p:blipFill>
        <p:spPr>
          <a:xfrm>
            <a:off x="654847" y="5033611"/>
            <a:ext cx="2488075" cy="692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32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EEB6B-822E-1A8F-BBB0-FBAEED35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27"/>
            <a:ext cx="10515600" cy="58345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Другие ЭПР в здравоохранении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5DBB6-4311-276F-20BB-425A5AC0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20" y="817217"/>
            <a:ext cx="10515600" cy="619033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ООО «</a:t>
            </a:r>
            <a:r>
              <a:rPr lang="ru-RU" dirty="0" err="1"/>
              <a:t>ДатаМатрикс</a:t>
            </a:r>
            <a:r>
              <a:rPr lang="ru-RU" dirty="0"/>
              <a:t>» по </a:t>
            </a:r>
            <a:r>
              <a:rPr lang="ru-RU" b="1" dirty="0"/>
              <a:t>обработке медицинских данных – </a:t>
            </a:r>
            <a:r>
              <a:rPr lang="ru-RU" b="1" dirty="0">
                <a:solidFill>
                  <a:srgbClr val="FF0000"/>
                </a:solidFill>
              </a:rPr>
              <a:t>не утверждена. Сейчас Минздрав предлагает к ней </a:t>
            </a:r>
            <a:r>
              <a:rPr lang="ru-RU" b="1" dirty="0" err="1">
                <a:solidFill>
                  <a:srgbClr val="FF0000"/>
                </a:solidFill>
              </a:rPr>
              <a:t>вереуться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ООО «Социальные технологии» (глобальный проект) и ООО «</a:t>
            </a:r>
            <a:r>
              <a:rPr lang="ru-RU" dirty="0" err="1"/>
              <a:t>Телеосмотр</a:t>
            </a:r>
            <a:r>
              <a:rPr lang="ru-RU" dirty="0"/>
              <a:t>» (локально в Кемеровской области) - по расширению возможностей </a:t>
            </a:r>
            <a:r>
              <a:rPr lang="ru-RU" b="1" dirty="0"/>
              <a:t>проведения предрейсовых и послерейсовых медицинских осмотров работников в дистанционном формате –        </a:t>
            </a:r>
            <a:r>
              <a:rPr lang="ru-RU" b="1" dirty="0">
                <a:solidFill>
                  <a:srgbClr val="FF0000"/>
                </a:solidFill>
              </a:rPr>
              <a:t>в целом утратили актуальность </a:t>
            </a:r>
          </a:p>
          <a:p>
            <a:r>
              <a:rPr lang="ru-RU" dirty="0"/>
              <a:t>АО «Объединённая приборостроительная корпорация» (в составе РОСТЕХ) - по организации оказания медицинских услуг с </a:t>
            </a:r>
            <a:r>
              <a:rPr lang="ru-RU" b="1" dirty="0"/>
              <a:t>использованием платформы ПМП </a:t>
            </a:r>
            <a:r>
              <a:rPr lang="ru-RU" dirty="0"/>
              <a:t>(инициатива «Персональные медицинские помощники») – </a:t>
            </a:r>
            <a:r>
              <a:rPr lang="ru-RU" dirty="0">
                <a:solidFill>
                  <a:srgbClr val="FF0000"/>
                </a:solidFill>
              </a:rPr>
              <a:t>утверждена</a:t>
            </a:r>
            <a:r>
              <a:rPr lang="ru-RU" dirty="0"/>
              <a:t> </a:t>
            </a:r>
          </a:p>
          <a:p>
            <a:r>
              <a:rPr lang="ru-RU" dirty="0"/>
              <a:t>АО «Объединённая приборостроительная корпорация» (в составе РОСТЕХ) – по организации использования медицинской техники  -      </a:t>
            </a:r>
            <a:r>
              <a:rPr lang="ru-RU" dirty="0">
                <a:solidFill>
                  <a:srgbClr val="FF0000"/>
                </a:solidFill>
              </a:rPr>
              <a:t>на рассмотрении</a:t>
            </a:r>
            <a:r>
              <a:rPr lang="ru-RU" dirty="0"/>
              <a:t> </a:t>
            </a:r>
          </a:p>
          <a:p>
            <a:r>
              <a:rPr lang="ru-RU" dirty="0" err="1"/>
              <a:t>Депздрав</a:t>
            </a:r>
            <a:r>
              <a:rPr lang="ru-RU" dirty="0"/>
              <a:t> Москвы – по </a:t>
            </a:r>
            <a:r>
              <a:rPr lang="ru-RU" dirty="0" err="1"/>
              <a:t>испльзованию</a:t>
            </a:r>
            <a:r>
              <a:rPr lang="ru-RU" dirty="0"/>
              <a:t> «электронной графической подписи» при подписании пациентом электронных медицинских документов – </a:t>
            </a:r>
            <a:r>
              <a:rPr lang="ru-RU" dirty="0">
                <a:solidFill>
                  <a:srgbClr val="FF0000"/>
                </a:solidFill>
              </a:rPr>
              <a:t>на рассмотрении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49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D315A6-629F-4678-3400-C569B45F3E97}"/>
              </a:ext>
            </a:extLst>
          </p:cNvPr>
          <p:cNvSpPr txBox="1">
            <a:spLocks/>
          </p:cNvSpPr>
          <p:nvPr/>
        </p:nvSpPr>
        <p:spPr>
          <a:xfrm>
            <a:off x="561957" y="135380"/>
            <a:ext cx="10256934" cy="1180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58C0F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>
                <a:ln>
                  <a:noFill/>
                </a:ln>
                <a:solidFill>
                  <a:srgbClr val="58C0F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Инициативное предложение ООО «К-Скай» экспериментального правового режима в сфере цифровых инноваций по направлению медицинской деятельности, в том числе с применением телемедицинских технологий и технологий сбора и обработки сведений о состоянии здоровья и диагнозах граждан.</a:t>
            </a:r>
            <a:endParaRPr kumimoji="0" lang="en-RU" sz="1900" b="1" i="0" u="none" strike="noStrike" kern="0" cap="none" spc="0" normalizeH="0" baseline="0" noProof="0" dirty="0">
              <a:ln>
                <a:noFill/>
              </a:ln>
              <a:solidFill>
                <a:srgbClr val="58C0F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EB1E272-5E1F-0424-8F68-2ACBCD18482F}"/>
              </a:ext>
            </a:extLst>
          </p:cNvPr>
          <p:cNvSpPr txBox="1">
            <a:spLocks/>
          </p:cNvSpPr>
          <p:nvPr/>
        </p:nvSpPr>
        <p:spPr>
          <a:xfrm>
            <a:off x="603126" y="1499354"/>
            <a:ext cx="11296650" cy="5233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Обезличенные медицинские данные предоставляются субъекту ЭПР операторами информационных систем после обезличивания в контуре оператора (средствами предоставленными субъектом ЭПР).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Обезличенные медицинские данные, получаемые из ЕГИСЗ, передаются субъекту ЭПР в обезличенном виде после обезличивания подсистемой обезличивания ЕГИСЗ.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После получения обезличенных медицинских данных из информационной системы, субъект ЭПР с помощью цифровой платформы извлекает из неструктурированных обезличенных медицинских данных признаки, необходимые для дальнейшего формирования наборов данных, пригодных для анализа и обработки в рамках использования цифровой платформы.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После получения обезличенных медицинских данных из информационной системы, субъект ЭПР с помощью цифровой платформы извлекает из неструктурированных обезличенных медицинских данных признаки, необходимые для дальнейшего формирования наборов данных, пригодных для анализа и обработки в рамках использования цифровой платформы.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Формируемые наборы данных могут быть использованы в том числе для следующих целей: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а. машинное обучение, 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б. проведение исследований реальной клинической практики; 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в. осуществление клинической валидации и пострегистрационного мониторинга медицинских изделий с технологиями ИИ; 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г. работа автоматических / автономных систем ИИ для анализа данных реальной клинической практики в целях цифровой 	   трансформации системы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фармаконадзора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и оценки эффективности лекарственной терапии.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При обезличивании персональных данных, касающихся состояния здоровья, для их последующей обработки в рамках  ЭПР не требуется получение согласия субъекта персональных данных.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72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FA65F5-9D37-B112-190A-14658A6F1CEE}"/>
              </a:ext>
            </a:extLst>
          </p:cNvPr>
          <p:cNvSpPr txBox="1">
            <a:spLocks/>
          </p:cNvSpPr>
          <p:nvPr/>
        </p:nvSpPr>
        <p:spPr>
          <a:xfrm>
            <a:off x="561957" y="450442"/>
            <a:ext cx="10256934" cy="706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58C0F9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58C0F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Фактически это создание ДАТА-ПОСРЕДНИКА</a:t>
            </a:r>
            <a:endParaRPr kumimoji="0" lang="en-RU" sz="3200" b="1" i="0" u="none" strike="noStrike" kern="0" cap="none" spc="0" normalizeH="0" baseline="0" noProof="0" dirty="0">
              <a:ln>
                <a:noFill/>
              </a:ln>
              <a:solidFill>
                <a:srgbClr val="58C0F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8D8FA-DED2-BDBF-028B-4EC5091BAB4C}"/>
              </a:ext>
            </a:extLst>
          </p:cNvPr>
          <p:cNvSpPr txBox="1"/>
          <p:nvPr/>
        </p:nvSpPr>
        <p:spPr>
          <a:xfrm>
            <a:off x="647643" y="3822264"/>
            <a:ext cx="10777778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«12. При обработке обезличенных медицинских данных в рамках ЭПР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не допускается осуществлять обогащение персональных данных, полученных в результате обезличивания</a:t>
            </a: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, что означает недопустимость осуществления действий, предполагающих сбор в дополнение к обезличенным медицинским данным иной информации, использование которой позволяет определить принадлежность обезличенных медицинских данных конкретному субъекту персональных данных. </a:t>
            </a:r>
          </a:p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Не является обогащением объединение нескольких наборов данных в целях совместного анализа, не приводящее к определению принадлежности обезличенных медицинских данных конкретному субъекту персональных данных»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5C76293-EA02-162B-B1C7-9D0AC18B5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31647"/>
              </p:ext>
            </p:extLst>
          </p:nvPr>
        </p:nvGraphicFramePr>
        <p:xfrm>
          <a:off x="733331" y="1629623"/>
          <a:ext cx="10606403" cy="197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3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6C4D-9BCE-8AC1-003F-1E70CD25C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Ждем предложений и заявок на новые ЭПР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24AF6-54A9-B786-EFEF-BD4305DA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0454" cy="4351338"/>
          </a:xfrm>
        </p:spPr>
        <p:txBody>
          <a:bodyPr/>
          <a:lstStyle/>
          <a:p>
            <a:r>
              <a:rPr lang="ru-RU" sz="4000" dirty="0"/>
              <a:t>Поможем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/>
              <a:t>и мелким шрифтом: 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1600" dirty="0"/>
              <a:t>ЭПР – непростой путь, но при этом неплохой рекламный инструмент: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		О нем и его авторах много пишут в СМИ, активно обсуждают поднятую тему…..  </a:t>
            </a:r>
            <a:r>
              <a:rPr lang="ru-RU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3108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F5B0-CCB5-2EB5-3A75-FF0C5476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Переходя к круглому столу: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6C6FA-F57C-6F09-F970-6F033B823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нормативные акты мешают цифровизации? </a:t>
            </a:r>
          </a:p>
          <a:p>
            <a:endParaRPr lang="ru-RU" dirty="0"/>
          </a:p>
          <a:p>
            <a:r>
              <a:rPr lang="ru-RU" dirty="0"/>
              <a:t>И каких (наоборот) не хватает? </a:t>
            </a:r>
          </a:p>
        </p:txBody>
      </p:sp>
    </p:spTree>
    <p:extLst>
      <p:ext uri="{BB962C8B-B14F-4D97-AF65-F5344CB8AC3E}">
        <p14:creationId xmlns:p14="http://schemas.microsoft.com/office/powerpoint/2010/main" val="4549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F1B91-7F29-40BA-9DAF-E969CABA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732" y="281655"/>
            <a:ext cx="10054465" cy="164874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+mn-lt"/>
              </a:rPr>
              <a:t>Ассоциация разработчиков и пользователей искусственного интеллекта в медицине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«Национальная база медицинских знаний»</a:t>
            </a:r>
            <a:r>
              <a:rPr lang="ru-RU" sz="2800" b="1" dirty="0">
                <a:latin typeface="+mn-lt"/>
              </a:rPr>
              <a:t> </a:t>
            </a:r>
            <a:br>
              <a:rPr lang="ru-RU" sz="2800" b="1" dirty="0">
                <a:latin typeface="+mn-lt"/>
              </a:rPr>
            </a:br>
            <a:br>
              <a:rPr lang="ru-RU" sz="800" b="1" dirty="0">
                <a:latin typeface="+mn-lt"/>
              </a:rPr>
            </a:br>
            <a:r>
              <a:rPr lang="ru-RU" sz="3200" b="1" dirty="0">
                <a:latin typeface="+mn-lt"/>
              </a:rPr>
              <a:t>http://nbmz.ru/</a:t>
            </a:r>
            <a:br>
              <a:rPr lang="ru-RU" sz="1600" b="1" dirty="0"/>
            </a:br>
            <a:endParaRPr lang="ru-RU" sz="1600" b="1" dirty="0">
              <a:latin typeface="+mn-lt"/>
            </a:endParaRPr>
          </a:p>
        </p:txBody>
      </p:sp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AEDA6-3DE3-49A7-B725-1F91AAA1A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81"/>
          <a:stretch/>
        </p:blipFill>
        <p:spPr>
          <a:xfrm>
            <a:off x="0" y="2186270"/>
            <a:ext cx="12192000" cy="46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5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BEC4B-988E-A08E-DE07-40C6BDD5E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5634" y="11223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Отсутствие нормативной базы тормозит цифровое</a:t>
            </a:r>
            <a:br>
              <a:rPr lang="ru-RU" dirty="0"/>
            </a:br>
            <a:r>
              <a:rPr lang="ru-RU" dirty="0"/>
              <a:t>здравоохранение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F60522-C470-5915-F14A-8FB131D2F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5634" y="4371159"/>
            <a:ext cx="9636807" cy="165576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или наоборот – тормозом является именно нормативная база?</a:t>
            </a:r>
          </a:p>
          <a:p>
            <a:endParaRPr lang="ru-RU" dirty="0"/>
          </a:p>
          <a:p>
            <a:pPr algn="l"/>
            <a:r>
              <a:rPr lang="ru-RU" dirty="0"/>
              <a:t>Самый яркий пример – Телемедицина!  </a:t>
            </a:r>
          </a:p>
        </p:txBody>
      </p:sp>
    </p:spTree>
    <p:extLst>
      <p:ext uri="{BB962C8B-B14F-4D97-AF65-F5344CB8AC3E}">
        <p14:creationId xmlns:p14="http://schemas.microsoft.com/office/powerpoint/2010/main" val="24250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65B36EF-E449-42B9-A5AF-830E4464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экспериментальных </a:t>
            </a:r>
            <a:br>
              <a:rPr lang="ru-RU" dirty="0"/>
            </a:br>
            <a:r>
              <a:rPr lang="ru-RU" dirty="0"/>
              <a:t>правовых режимов (ЭПР)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B58062-4E8A-40C1-A155-37853103D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3-летний опыт руководителя экспертной группы АНО «Цифровая экономика» </a:t>
            </a:r>
          </a:p>
          <a:p>
            <a:r>
              <a:rPr lang="ru-RU" dirty="0"/>
              <a:t>по оценке заявок на ЭПР  </a:t>
            </a:r>
          </a:p>
        </p:txBody>
      </p:sp>
    </p:spTree>
    <p:extLst>
      <p:ext uri="{BB962C8B-B14F-4D97-AF65-F5344CB8AC3E}">
        <p14:creationId xmlns:p14="http://schemas.microsoft.com/office/powerpoint/2010/main" val="17754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AB028-19EE-5E7E-FC3D-72A7E411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79900"/>
            <a:ext cx="10934350" cy="1220394"/>
          </a:xfrm>
        </p:spPr>
        <p:txBody>
          <a:bodyPr>
            <a:normAutofit/>
          </a:bodyPr>
          <a:lstStyle/>
          <a:p>
            <a:r>
              <a:rPr lang="ru-RU" sz="3800" b="1" dirty="0">
                <a:latin typeface="+mn-lt"/>
              </a:rPr>
              <a:t>Закон-спутник</a:t>
            </a:r>
            <a:r>
              <a:rPr lang="ru-RU" sz="3800" dirty="0">
                <a:latin typeface="+mn-lt"/>
              </a:rPr>
              <a:t> по ЭПР  от 02.07.2021 </a:t>
            </a:r>
            <a:r>
              <a:rPr lang="en-US" sz="3800" dirty="0">
                <a:latin typeface="+mn-lt"/>
              </a:rPr>
              <a:t>N 331-</a:t>
            </a:r>
            <a:r>
              <a:rPr lang="ru-RU" sz="3800" dirty="0">
                <a:latin typeface="+mn-lt"/>
              </a:rPr>
              <a:t>ФЗ к закону об ЭПР (от 31.07.2020 года N 258-ФЗ)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A66BE4-8F78-E06E-529E-86ADA3C7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50" y="1359017"/>
            <a:ext cx="11585196" cy="5301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Внес дополнения в основной закон № 323-ФЗ «Об охране здоровья в РФ»:</a:t>
            </a:r>
          </a:p>
          <a:p>
            <a:r>
              <a:rPr lang="ru-RU" dirty="0"/>
              <a:t> </a:t>
            </a:r>
            <a:r>
              <a:rPr lang="ru-RU" b="1" dirty="0"/>
              <a:t>Статья 20. </a:t>
            </a:r>
            <a:r>
              <a:rPr lang="ru-RU" dirty="0"/>
              <a:t>Информированное добровольное согласие на медицинское вмешательство и на отказ от медицинского вмешательства</a:t>
            </a:r>
          </a:p>
          <a:p>
            <a:r>
              <a:rPr lang="ru-RU" b="1" dirty="0"/>
              <a:t>Статья 36.1. </a:t>
            </a:r>
            <a:r>
              <a:rPr lang="ru-RU" dirty="0"/>
              <a:t>Особенности медицинской помощи, оказываемой в рамках клинической апробации</a:t>
            </a:r>
          </a:p>
          <a:p>
            <a:r>
              <a:rPr lang="ru-RU" b="1" dirty="0"/>
              <a:t>Статья 36.2. </a:t>
            </a:r>
            <a:r>
              <a:rPr lang="ru-RU" dirty="0"/>
              <a:t>Особенности медицинской помощи, оказываемой с применением телемедицинских технологий</a:t>
            </a:r>
          </a:p>
          <a:p>
            <a:r>
              <a:rPr lang="ru-RU" b="1" dirty="0"/>
              <a:t>Статья 38. </a:t>
            </a:r>
            <a:r>
              <a:rPr lang="ru-RU" dirty="0"/>
              <a:t>Медицинские изделия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+ </a:t>
            </a:r>
          </a:p>
          <a:p>
            <a:r>
              <a:rPr lang="ru-RU" b="1" dirty="0"/>
              <a:t>статьи 6</a:t>
            </a:r>
            <a:r>
              <a:rPr lang="en-US" b="1" dirty="0"/>
              <a:t> </a:t>
            </a:r>
            <a:r>
              <a:rPr lang="ru-RU" b="1" dirty="0"/>
              <a:t>и </a:t>
            </a:r>
            <a:r>
              <a:rPr lang="en-US" b="1" dirty="0"/>
              <a:t>10 </a:t>
            </a:r>
            <a:r>
              <a:rPr lang="ru-RU" b="1" dirty="0"/>
              <a:t>закона </a:t>
            </a:r>
            <a:r>
              <a:rPr lang="ru-RU" dirty="0"/>
              <a:t>«О персональных данных»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3200" b="1" dirty="0"/>
              <a:t>За 3 года различными заявителями было подано 10 заявок на ЭПР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Утверждены 2  и еще 2 в рассмотрении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30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AD427-5840-36B3-F18F-C595FD74F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ЭПР в телемедицине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5E64A-D7F6-DAC1-DDE2-8C89397C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6128"/>
            <a:ext cx="11141279" cy="5217953"/>
          </a:xfrm>
        </p:spPr>
        <p:txBody>
          <a:bodyPr>
            <a:normAutofit/>
          </a:bodyPr>
          <a:lstStyle/>
          <a:p>
            <a:r>
              <a:rPr lang="ru-RU" dirty="0"/>
              <a:t>Действие требований, …… (по телемедицине)……, может быть изменено или исключено </a:t>
            </a:r>
            <a:r>
              <a:rPr lang="ru-RU" b="1" dirty="0"/>
              <a:t>в отношении медицинских организаций частной системы здравоохранения </a:t>
            </a:r>
            <a:r>
              <a:rPr lang="ru-RU" dirty="0"/>
              <a:t>- участников экспериментального правового режима в сфере цифровых инноваций в соответствии с программой экспериментального правового режима в сфере цифровых инноваций</a:t>
            </a:r>
          </a:p>
          <a:p>
            <a:r>
              <a:rPr lang="ru-RU" dirty="0"/>
              <a:t>Финансовое обеспечение оказания гражданам медицинской помощи с применением телемедицинских технологий в рамках экспериментального правового режима </a:t>
            </a:r>
            <a:r>
              <a:rPr lang="ru-RU" b="1" dirty="0"/>
              <a:t>не может осуществляться за счет средств бюджетов бюджетной системы Российской Федерации, в том числе за счет средств обязательного медицинского страхования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397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15CBC-FDBD-E6D6-9467-2BB0A21F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" y="0"/>
            <a:ext cx="12018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AF93-C346-3072-9735-B921DCEF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0" y="0"/>
            <a:ext cx="11846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3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29416-43FC-FC9F-EEF5-A1A9F9AC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606"/>
          </a:xfrm>
        </p:spPr>
        <p:txBody>
          <a:bodyPr>
            <a:normAutofit fontScale="90000"/>
          </a:bodyPr>
          <a:lstStyle/>
          <a:p>
            <a:r>
              <a:rPr lang="ru-RU" dirty="0"/>
              <a:t>Успехи ЭПР в медицине! 		             Успехи ли?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D82E4C-3666-61BE-FD09-9737B9DCAC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137" t="1625" r="4747"/>
          <a:stretch/>
        </p:blipFill>
        <p:spPr>
          <a:xfrm>
            <a:off x="961053" y="1042031"/>
            <a:ext cx="3793874" cy="5815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B2038F-87B9-34C9-0568-089881BE1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22" y="1027596"/>
            <a:ext cx="4138625" cy="58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74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922</Words>
  <Application>Microsoft Office PowerPoint</Application>
  <PresentationFormat>Широкоэкранный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Экспериментальные правовые режимы в здравоохранении (регуляторные «песочницы»)</vt:lpstr>
      <vt:lpstr>Ассоциация разработчиков и пользователей искусственного интеллекта в медицине  «Национальная база медицинских знаний»   http://nbmz.ru/ </vt:lpstr>
      <vt:lpstr>Отсутствие нормативной базы тормозит цифровое здравоохранение</vt:lpstr>
      <vt:lpstr>Возможности экспериментальных  правовых режимов (ЭПР)</vt:lpstr>
      <vt:lpstr>Закон-спутник по ЭПР  от 02.07.2021 N 331-ФЗ к закону об ЭПР (от 31.07.2020 года N 258-ФЗ)</vt:lpstr>
      <vt:lpstr>Особенности ЭПР в телемедицине </vt:lpstr>
      <vt:lpstr>Презентация PowerPoint</vt:lpstr>
      <vt:lpstr>Презентация PowerPoint</vt:lpstr>
      <vt:lpstr>Успехи ЭПР в медицине!                Успехи ли? </vt:lpstr>
      <vt:lpstr>Другие ЭПР в здравоохранении</vt:lpstr>
      <vt:lpstr>Презентация PowerPoint</vt:lpstr>
      <vt:lpstr>Презентация PowerPoint</vt:lpstr>
      <vt:lpstr>Ждем предложений и заявок на новые ЭПР </vt:lpstr>
      <vt:lpstr>Переходя к круглому столу: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Экспериментальные правовые режимы в здравоохранении (регуляторные «песочницы»)</dc:title>
  <dc:creator>Boris Zingerman</dc:creator>
  <cp:lastModifiedBy>Boris Zingerman</cp:lastModifiedBy>
  <cp:revision>8</cp:revision>
  <dcterms:created xsi:type="dcterms:W3CDTF">2022-11-29T13:45:50Z</dcterms:created>
  <dcterms:modified xsi:type="dcterms:W3CDTF">2024-10-29T09:18:29Z</dcterms:modified>
</cp:coreProperties>
</file>